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7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33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48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88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50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0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47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2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7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8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95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C5425-7AE5-49D6-A95B-CCE52911C6E2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3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44CB10-C0FF-468A-A04B-A2E9EA8EC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1"/>
            <a:ext cx="4835891" cy="6858001"/>
          </a:xfrm>
          <a:prstGeom prst="rect">
            <a:avLst/>
          </a:prstGeom>
          <a:solidFill>
            <a:srgbClr val="5C99DE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TextBox 2"/>
          <p:cNvSpPr txBox="1"/>
          <p:nvPr/>
        </p:nvSpPr>
        <p:spPr>
          <a:xfrm>
            <a:off x="608358" y="829145"/>
            <a:ext cx="4512695" cy="3775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BIKE TO WORK </a:t>
            </a:r>
          </a:p>
          <a:p>
            <a:r>
              <a:rPr lang="en-US" sz="3733" b="1" dirty="0">
                <a:solidFill>
                  <a:schemeClr val="bg1"/>
                </a:solidFill>
              </a:rPr>
              <a:t>WEEK 2020</a:t>
            </a:r>
          </a:p>
          <a:p>
            <a:endParaRPr lang="en-US" sz="3733" b="1" dirty="0">
              <a:solidFill>
                <a:schemeClr val="bg1"/>
              </a:solidFill>
            </a:endParaRPr>
          </a:p>
          <a:p>
            <a:endParaRPr lang="en-US" sz="3733" b="1" dirty="0">
              <a:solidFill>
                <a:schemeClr val="bg1"/>
              </a:solidFill>
            </a:endParaRPr>
          </a:p>
          <a:p>
            <a:r>
              <a:rPr lang="en-US" sz="3000" b="1" dirty="0">
                <a:solidFill>
                  <a:schemeClr val="bg1"/>
                </a:solidFill>
              </a:rPr>
              <a:t>CAC Bike / Ped Subcommittee Update – 9/15/2020</a:t>
            </a:r>
            <a:endParaRPr lang="en-US" sz="3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78" y="5676706"/>
            <a:ext cx="2220993" cy="91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4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SITUATION ANALYSIS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748" y="1606386"/>
            <a:ext cx="5542426" cy="5214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Bike to Work Week typically celebrated in Bike Month (May) but postponed due to pandemic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Encourage participation in week of 9/21 to 9/27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Alternate daily challenges available for those not biking to worksite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Highlight biking for fun and fitness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One prize drawing entry received per day of participation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B46FCF-F171-41CF-B490-510C73E54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360" y="1302335"/>
            <a:ext cx="3545880" cy="545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6403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OVERVIEW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748" y="1606385"/>
            <a:ext cx="4567784" cy="4180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pledges from last year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Goal of having participation in as many days as possible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Two prizes </a:t>
            </a:r>
            <a:r>
              <a:rPr lang="en-US" sz="2400" dirty="0">
                <a:solidFill>
                  <a:schemeClr val="bg1"/>
                </a:solidFill>
              </a:rPr>
              <a:t>will be awarded – Trek 2 Bike and Saris Bones 2-Bike Bike Rack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Sponsors: Jax Bicycle Center and </a:t>
            </a:r>
            <a:r>
              <a:rPr lang="en-US" sz="2400" dirty="0" err="1">
                <a:solidFill>
                  <a:schemeClr val="bg1"/>
                </a:solidFill>
              </a:rPr>
              <a:t>Spectrumotion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9/9/2020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5BA7DF-2F9A-4877-9DDF-6883A0104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4681" y="1724297"/>
            <a:ext cx="6220886" cy="411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99434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GOALS &amp; OBJECTIVES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0747" y="1745993"/>
            <a:ext cx="101672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Goals:</a:t>
            </a:r>
            <a:endParaRPr lang="en-US" sz="24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bicycle commuting in Orange County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awareness of bicycle safety best practices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 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Objectives:</a:t>
            </a:r>
            <a:endParaRPr lang="en-US" sz="24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number of participation pledges by 10%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social media reach by 10%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9/9/2020</a:t>
            </a:fld>
            <a:endParaRPr lang="en-US" sz="1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6334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TACTICS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747" y="1439092"/>
            <a:ext cx="6779139" cy="2629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Use an online pledging form to track participation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Utilize various marketing channels </a:t>
            </a:r>
          </a:p>
          <a:p>
            <a:pPr marL="838190" lvl="1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Digital</a:t>
            </a:r>
          </a:p>
          <a:p>
            <a:pPr marL="838190" lvl="1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Social Media (including animated gif ads)</a:t>
            </a:r>
          </a:p>
          <a:p>
            <a:pPr marL="838190" lvl="1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Email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9/9/2020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637A6E-C54A-4B64-AB7F-BC80B258A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893" y="3034519"/>
            <a:ext cx="39243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8432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SOCIAL MEDIA GIFS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9/9/2020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11" name="ED96276A">
            <a:hlinkClick r:id="" action="ppaction://media"/>
            <a:extLst>
              <a:ext uri="{FF2B5EF4-FFF2-40B4-BE49-F238E27FC236}">
                <a16:creationId xmlns:a16="http://schemas.microsoft.com/office/drawing/2014/main" id="{92EAD2A5-77DF-46C5-8E3F-10D7743738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0960" y="1582416"/>
            <a:ext cx="9753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883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5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PLEDGE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9/9/2020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BB7A00-4AF4-4D08-B898-349BF4889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98" y="1531176"/>
            <a:ext cx="107442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1106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14476" y="326516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MAIN 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9/9/2020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FC89C1-5808-4DDC-A0D8-BA44B9D30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285" y="1454352"/>
            <a:ext cx="5305425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3290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14476" y="326516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ALTERNATE CHALLENGES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9/9/2020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A07A9C-895F-4D11-9A7E-00D9E76EA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977" y="1531562"/>
            <a:ext cx="5257800" cy="5105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579AA5-FAFD-4836-9AE0-6C4DEE56B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51" y="1536104"/>
            <a:ext cx="5257799" cy="511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466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SPREAD THE WORD</a:t>
            </a:r>
          </a:p>
          <a:p>
            <a:endParaRPr lang="en-US" sz="3733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0747" y="1439092"/>
            <a:ext cx="11036625" cy="106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5000" dirty="0">
                <a:solidFill>
                  <a:schemeClr val="bg1"/>
                </a:solidFill>
              </a:rPr>
              <a:t>OCTA.net/</a:t>
            </a:r>
            <a:r>
              <a:rPr lang="en-US" sz="5000" dirty="0" err="1">
                <a:solidFill>
                  <a:schemeClr val="bg1"/>
                </a:solidFill>
              </a:rPr>
              <a:t>BikeToWorkWeek</a:t>
            </a:r>
            <a:r>
              <a:rPr lang="en-US" sz="5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9/9/2020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6B191F-F7D2-47A6-B081-1C2617A00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053" y="2629404"/>
            <a:ext cx="4750964" cy="400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5340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194</Words>
  <Application>Microsoft Office PowerPoint</Application>
  <PresentationFormat>Widescreen</PresentationFormat>
  <Paragraphs>44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OCTA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Kylie Swope</dc:creator>
  <cp:lastModifiedBy>Kristopher Hewkin</cp:lastModifiedBy>
  <cp:revision>47</cp:revision>
  <dcterms:created xsi:type="dcterms:W3CDTF">2018-03-14T16:39:50Z</dcterms:created>
  <dcterms:modified xsi:type="dcterms:W3CDTF">2020-09-09T21:19:48Z</dcterms:modified>
</cp:coreProperties>
</file>