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0" r:id="rId4"/>
    <p:sldMasterId id="2147483803" r:id="rId5"/>
    <p:sldMasterId id="2147483827" r:id="rId6"/>
    <p:sldMasterId id="2147483939" r:id="rId7"/>
    <p:sldMasterId id="2147483949" r:id="rId8"/>
    <p:sldMasterId id="2147483971" r:id="rId9"/>
    <p:sldMasterId id="2147483983" r:id="rId10"/>
  </p:sldMasterIdLst>
  <p:notesMasterIdLst>
    <p:notesMasterId r:id="rId25"/>
  </p:notesMasterIdLst>
  <p:handoutMasterIdLst>
    <p:handoutMasterId r:id="rId26"/>
  </p:handoutMasterIdLst>
  <p:sldIdLst>
    <p:sldId id="540" r:id="rId11"/>
    <p:sldId id="565" r:id="rId12"/>
    <p:sldId id="612" r:id="rId13"/>
    <p:sldId id="591" r:id="rId14"/>
    <p:sldId id="594" r:id="rId15"/>
    <p:sldId id="609" r:id="rId16"/>
    <p:sldId id="546" r:id="rId17"/>
    <p:sldId id="610" r:id="rId18"/>
    <p:sldId id="613" r:id="rId19"/>
    <p:sldId id="584" r:id="rId20"/>
    <p:sldId id="611" r:id="rId21"/>
    <p:sldId id="586" r:id="rId22"/>
    <p:sldId id="585" r:id="rId23"/>
    <p:sldId id="574" r:id="rId2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y Tran" initials="AT" lastIdx="15" clrIdx="0">
    <p:extLst>
      <p:ext uri="{19B8F6BF-5375-455C-9EA6-DF929625EA0E}">
        <p15:presenceInfo xmlns:p15="http://schemas.microsoft.com/office/powerpoint/2012/main" userId="S::atran@octa.net::cee03612-c48f-45ec-a2ef-6ec4187e8b0c" providerId="AD"/>
      </p:ext>
    </p:extLst>
  </p:cmAuthor>
  <p:cmAuthor id="2" name="Antonio Magana" initials="AM" lastIdx="4" clrIdx="1">
    <p:extLst>
      <p:ext uri="{19B8F6BF-5375-455C-9EA6-DF929625EA0E}">
        <p15:presenceInfo xmlns:p15="http://schemas.microsoft.com/office/powerpoint/2012/main" userId="S::amagana@octa.net::55fce911-3e97-4049-aee5-e31a583b1f77" providerId="AD"/>
      </p:ext>
    </p:extLst>
  </p:cmAuthor>
  <p:cmAuthor id="3" name="Alicia Yang" initials="AY" lastIdx="16" clrIdx="2">
    <p:extLst>
      <p:ext uri="{19B8F6BF-5375-455C-9EA6-DF929625EA0E}">
        <p15:presenceInfo xmlns:p15="http://schemas.microsoft.com/office/powerpoint/2012/main" userId="S::ayang@octa.net::8e68cb8d-0683-4c28-9b6c-a0c48be72caf" providerId="AD"/>
      </p:ext>
    </p:extLst>
  </p:cmAuthor>
  <p:cmAuthor id="4" name="Joseph Alcock" initials="JA" lastIdx="3" clrIdx="3">
    <p:extLst>
      <p:ext uri="{19B8F6BF-5375-455C-9EA6-DF929625EA0E}">
        <p15:presenceInfo xmlns:p15="http://schemas.microsoft.com/office/powerpoint/2012/main" userId="S::JAlcock@octa.net::f669b162-0824-4e14-ac6f-13f33034777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1E619F"/>
    <a:srgbClr val="0070C0"/>
    <a:srgbClr val="BFBFBF"/>
    <a:srgbClr val="595959"/>
    <a:srgbClr val="8083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36" autoAdjust="0"/>
  </p:normalViewPr>
  <p:slideViewPr>
    <p:cSldViewPr snapToGrid="0">
      <p:cViewPr varScale="1">
        <p:scale>
          <a:sx n="87" d="100"/>
          <a:sy n="87" d="100"/>
        </p:scale>
        <p:origin x="66" y="46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029282" cy="351957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5" y="0"/>
            <a:ext cx="4029282" cy="351957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200"/>
            </a:lvl1pPr>
          </a:lstStyle>
          <a:p>
            <a:r>
              <a:rPr lang="en-US" dirty="0"/>
              <a:t>2/7/2017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658445"/>
            <a:ext cx="4029282" cy="351957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5" y="6658445"/>
            <a:ext cx="4029282" cy="351957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200"/>
            </a:lvl1pPr>
          </a:lstStyle>
          <a:p>
            <a:fld id="{46F1342C-FD97-464A-9134-538F4421E2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566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51737"/>
          </a:xfrm>
          <a:prstGeom prst="rect">
            <a:avLst/>
          </a:prstGeom>
        </p:spPr>
        <p:txBody>
          <a:bodyPr vert="horz" lIns="93158" tIns="46580" rIns="93158" bIns="46580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2"/>
            <a:ext cx="4028440" cy="351737"/>
          </a:xfrm>
          <a:prstGeom prst="rect">
            <a:avLst/>
          </a:prstGeom>
        </p:spPr>
        <p:txBody>
          <a:bodyPr vert="horz" lIns="93158" tIns="46580" rIns="93158" bIns="46580" rtlCol="0"/>
          <a:lstStyle>
            <a:lvl1pPr algn="r">
              <a:defRPr sz="1300"/>
            </a:lvl1pPr>
          </a:lstStyle>
          <a:p>
            <a:r>
              <a:rPr lang="en-US" dirty="0"/>
              <a:t>2/7/2017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8" tIns="46580" rIns="93158" bIns="465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58" tIns="46580" rIns="93158" bIns="4658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5"/>
            <a:ext cx="4028440" cy="351736"/>
          </a:xfrm>
          <a:prstGeom prst="rect">
            <a:avLst/>
          </a:prstGeom>
        </p:spPr>
        <p:txBody>
          <a:bodyPr vert="horz" lIns="93158" tIns="46580" rIns="93158" bIns="46580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5"/>
            <a:ext cx="4028440" cy="351736"/>
          </a:xfrm>
          <a:prstGeom prst="rect">
            <a:avLst/>
          </a:prstGeom>
        </p:spPr>
        <p:txBody>
          <a:bodyPr vert="horz" lIns="93158" tIns="46580" rIns="93158" bIns="46580" rtlCol="0" anchor="b"/>
          <a:lstStyle>
            <a:lvl1pPr algn="r">
              <a:defRPr sz="1300"/>
            </a:lvl1pPr>
          </a:lstStyle>
          <a:p>
            <a:fld id="{385B56B9-487F-D746-82F7-C47BF21AEF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11738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47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68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64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81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898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554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068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49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741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4397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574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59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14" y="393329"/>
            <a:ext cx="2741377" cy="8735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41" y="4692030"/>
            <a:ext cx="6013497" cy="1686441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52091" y="6250547"/>
            <a:ext cx="1571223" cy="523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0"/>
          </p:nvPr>
        </p:nvSpPr>
        <p:spPr>
          <a:xfrm>
            <a:off x="5325979" y="4550834"/>
            <a:ext cx="6084972" cy="885148"/>
          </a:xfrm>
        </p:spPr>
        <p:txBody>
          <a:bodyPr>
            <a:normAutofit/>
          </a:bodyPr>
          <a:lstStyle>
            <a:lvl1pPr marL="0" indent="0">
              <a:buNone/>
              <a:defRPr sz="426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5325979" y="5435981"/>
            <a:ext cx="6084972" cy="81453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76909" y="6360138"/>
            <a:ext cx="7214364" cy="479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5325979" y="6477000"/>
            <a:ext cx="6084972" cy="235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/>
            <a:r>
              <a:rPr lang="en-US" sz="933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© 2017 Iteris, Inc.  All rights reserved. 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-17541" y="1696115"/>
            <a:ext cx="12237271" cy="2383771"/>
            <a:chOff x="-13156" y="1276350"/>
            <a:chExt cx="9177953" cy="178782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-13155" y="1276350"/>
              <a:ext cx="9177952" cy="1787828"/>
            </a:xfrm>
            <a:prstGeom prst="rect">
              <a:avLst/>
            </a:prstGeom>
            <a:gradFill flip="none" rotWithShape="1">
              <a:gsLst>
                <a:gs pos="0">
                  <a:srgbClr val="41B4C3"/>
                </a:gs>
                <a:gs pos="57000">
                  <a:srgbClr val="547AD0">
                    <a:shade val="67500"/>
                    <a:satMod val="115000"/>
                  </a:srgbClr>
                </a:gs>
                <a:gs pos="100000">
                  <a:srgbClr val="0066ED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dirty="0">
                <a:solidFill>
                  <a:prstClr val="white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52600" y="1343079"/>
              <a:ext cx="4028023" cy="165745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"/>
            <a:stretch/>
          </p:blipFill>
          <p:spPr>
            <a:xfrm flipH="1">
              <a:off x="-13156" y="1343079"/>
              <a:ext cx="2451556" cy="1658423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9"/>
            <a:stretch/>
          </p:blipFill>
          <p:spPr>
            <a:xfrm>
              <a:off x="4602135" y="1343079"/>
              <a:ext cx="2332065" cy="165745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0"/>
            <a:stretch/>
          </p:blipFill>
          <p:spPr>
            <a:xfrm>
              <a:off x="6705600" y="1343079"/>
              <a:ext cx="2459197" cy="1657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095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190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70"/>
            <a:ext cx="10515600" cy="440603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850" y="638220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0ACE81E-5280-44F2-9564-82F1297D495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99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70"/>
            <a:ext cx="10515600" cy="450763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850" y="638220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72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1"/>
            <a:ext cx="3434395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850" y="638220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474221" y="1600201"/>
            <a:ext cx="3434395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8110243" y="1600201"/>
            <a:ext cx="3434395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27411" y="2616200"/>
            <a:ext cx="3434395" cy="7112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4463432" y="2616200"/>
            <a:ext cx="3434395" cy="7112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8099453" y="2616200"/>
            <a:ext cx="3434395" cy="7112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8"/>
          </p:nvPr>
        </p:nvSpPr>
        <p:spPr>
          <a:xfrm>
            <a:off x="827411" y="3429000"/>
            <a:ext cx="3434395" cy="20320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9"/>
          </p:nvPr>
        </p:nvSpPr>
        <p:spPr>
          <a:xfrm>
            <a:off x="4463432" y="3429000"/>
            <a:ext cx="3434395" cy="20320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20"/>
          </p:nvPr>
        </p:nvSpPr>
        <p:spPr>
          <a:xfrm>
            <a:off x="8099453" y="3429000"/>
            <a:ext cx="3434395" cy="20320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4842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E81E-5280-44F2-9564-82F1297D49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38200" y="3687736"/>
            <a:ext cx="3530600" cy="2170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4"/>
          </p:nvPr>
        </p:nvSpPr>
        <p:spPr>
          <a:xfrm>
            <a:off x="821028" y="1680336"/>
            <a:ext cx="10845800" cy="18502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5"/>
          </p:nvPr>
        </p:nvSpPr>
        <p:spPr>
          <a:xfrm>
            <a:off x="4495800" y="3687736"/>
            <a:ext cx="3530600" cy="2170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6"/>
          </p:nvPr>
        </p:nvSpPr>
        <p:spPr>
          <a:xfrm>
            <a:off x="8128000" y="3696680"/>
            <a:ext cx="3530600" cy="2170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8723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6340365" cy="94487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69"/>
            <a:ext cx="6340365" cy="4715064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744" y="639945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51229" y="1599400"/>
            <a:ext cx="4120055" cy="94487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prstClr val="white"/>
                </a:solidFill>
              </a:rPr>
              <a:t>Click to edit Master </a:t>
            </a:r>
          </a:p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prstClr val="white"/>
                </a:solidFill>
              </a:rPr>
              <a:t>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8238796" y="3279229"/>
            <a:ext cx="3344917" cy="2897204"/>
          </a:xfrm>
        </p:spPr>
        <p:txBody>
          <a:bodyPr>
            <a:normAutofit/>
          </a:bodyPr>
          <a:lstStyle>
            <a:lvl1pPr marL="0" indent="0" algn="ctr">
              <a:buNone/>
              <a:defRPr sz="1867" b="1">
                <a:solidFill>
                  <a:schemeClr val="bg1"/>
                </a:solidFill>
              </a:defRPr>
            </a:lvl1pPr>
            <a:lvl2pPr marL="609585" indent="0" algn="ctr">
              <a:buNone/>
              <a:defRPr sz="240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400"/>
            </a:lvl4pPr>
            <a:lvl5pPr marL="2438339" indent="0" algn="ctr"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37682" y="0"/>
            <a:ext cx="4699588" cy="6858000"/>
          </a:xfrm>
          <a:prstGeom prst="rect">
            <a:avLst/>
          </a:prstGeom>
          <a:gradFill flip="none" rotWithShape="1">
            <a:gsLst>
              <a:gs pos="0">
                <a:srgbClr val="26B313">
                  <a:shade val="30000"/>
                  <a:satMod val="115000"/>
                </a:srgbClr>
              </a:gs>
              <a:gs pos="50000">
                <a:srgbClr val="26B313">
                  <a:shade val="67500"/>
                  <a:satMod val="115000"/>
                </a:srgbClr>
              </a:gs>
              <a:gs pos="100000">
                <a:srgbClr val="26B313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12" name="Content Placeholder 4"/>
          <p:cNvSpPr>
            <a:spLocks noGrp="1"/>
          </p:cNvSpPr>
          <p:nvPr>
            <p:ph sz="quarter" idx="14"/>
          </p:nvPr>
        </p:nvSpPr>
        <p:spPr>
          <a:xfrm>
            <a:off x="8238067" y="1397000"/>
            <a:ext cx="3445933" cy="1625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8331200" y="3278717"/>
            <a:ext cx="3352800" cy="248708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561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6340365" cy="94487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69"/>
            <a:ext cx="6340365" cy="4715064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744" y="639945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51229" y="1599400"/>
            <a:ext cx="4120055" cy="94487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prstClr val="white"/>
                </a:solidFill>
              </a:rPr>
              <a:t>Click to edit Master </a:t>
            </a:r>
          </a:p>
          <a:p>
            <a:pPr algn="ctr">
              <a:lnSpc>
                <a:spcPct val="120000"/>
              </a:lnSpc>
            </a:pPr>
            <a:r>
              <a:rPr lang="en-US" sz="2400" dirty="0">
                <a:solidFill>
                  <a:prstClr val="white"/>
                </a:solidFill>
              </a:rPr>
              <a:t>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8238796" y="3279229"/>
            <a:ext cx="3344917" cy="2897204"/>
          </a:xfrm>
        </p:spPr>
        <p:txBody>
          <a:bodyPr>
            <a:normAutofit/>
          </a:bodyPr>
          <a:lstStyle>
            <a:lvl1pPr marL="0" indent="0" algn="ctr">
              <a:buNone/>
              <a:defRPr sz="1867" b="1">
                <a:solidFill>
                  <a:schemeClr val="bg1"/>
                </a:solidFill>
              </a:defRPr>
            </a:lvl1pPr>
            <a:lvl2pPr marL="609585" indent="0" algn="ctr">
              <a:buNone/>
              <a:defRPr sz="240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400"/>
            </a:lvl4pPr>
            <a:lvl5pPr marL="2438339" indent="0" algn="ctr"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37682" y="0"/>
            <a:ext cx="4699588" cy="6858000"/>
          </a:xfrm>
          <a:prstGeom prst="rect">
            <a:avLst/>
          </a:prstGeom>
          <a:gradFill flip="none" rotWithShape="1">
            <a:gsLst>
              <a:gs pos="0">
                <a:srgbClr val="0066ED">
                  <a:shade val="30000"/>
                  <a:satMod val="115000"/>
                </a:srgbClr>
              </a:gs>
              <a:gs pos="50000">
                <a:srgbClr val="0066ED">
                  <a:shade val="67500"/>
                  <a:satMod val="115000"/>
                </a:srgbClr>
              </a:gs>
              <a:gs pos="100000">
                <a:srgbClr val="0066ED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white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8238067" y="1397000"/>
            <a:ext cx="3445933" cy="1625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/>
          </p:nvPr>
        </p:nvSpPr>
        <p:spPr>
          <a:xfrm>
            <a:off x="8331200" y="3278717"/>
            <a:ext cx="3352800" cy="248708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642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838200" y="1498600"/>
            <a:ext cx="9931400" cy="4572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4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6685"/>
            <a:ext cx="5156200" cy="3939116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170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754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6685"/>
            <a:ext cx="5156200" cy="3939116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/>
            </a:lvl2pPr>
            <a:lvl3pPr marL="1219170" indent="0">
              <a:lnSpc>
                <a:spcPct val="120000"/>
              </a:lnSpc>
              <a:buFontTx/>
              <a:buNone/>
              <a:defRPr sz="1867"/>
            </a:lvl3pPr>
            <a:lvl4pPr marL="1828754" indent="0">
              <a:lnSpc>
                <a:spcPct val="120000"/>
              </a:lnSpc>
              <a:buFontTx/>
              <a:buNone/>
              <a:defRPr sz="1867"/>
            </a:lvl4pPr>
            <a:lvl5pPr marL="2438339" indent="0">
              <a:lnSpc>
                <a:spcPct val="120000"/>
              </a:lnSpc>
              <a:buFontTx/>
              <a:buNone/>
              <a:defRPr sz="1867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28393" y="6389754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0ACE81E-5280-44F2-9564-82F1297D495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9046"/>
            <a:ext cx="4261248" cy="11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4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170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754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/>
            </a:lvl2pPr>
            <a:lvl3pPr marL="1219170" indent="0">
              <a:lnSpc>
                <a:spcPct val="120000"/>
              </a:lnSpc>
              <a:buFontTx/>
              <a:buNone/>
              <a:defRPr sz="1867"/>
            </a:lvl3pPr>
            <a:lvl4pPr marL="1828754" indent="0">
              <a:lnSpc>
                <a:spcPct val="120000"/>
              </a:lnSpc>
              <a:buFontTx/>
              <a:buNone/>
              <a:defRPr sz="1867"/>
            </a:lvl4pPr>
            <a:lvl5pPr marL="2438339" indent="0">
              <a:lnSpc>
                <a:spcPct val="120000"/>
              </a:lnSpc>
              <a:buFontTx/>
              <a:buNone/>
              <a:defRPr sz="1867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28393" y="6389754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0ACE81E-5280-44F2-9564-82F1297D495B}" type="slidenum">
              <a:rPr lang="en-US" smtClean="0"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7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/>
            </a:lvl1pPr>
          </a:lstStyle>
          <a:p>
            <a:fld id="{C0ACE81E-5280-44F2-9564-82F1297D49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9046"/>
            <a:ext cx="4261248" cy="11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2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/>
            </a:lvl1pPr>
          </a:lstStyle>
          <a:p>
            <a:fld id="{C0ACE81E-5280-44F2-9564-82F1297D49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09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9856"/>
            <a:ext cx="12192000" cy="944873"/>
          </a:xfrm>
        </p:spPr>
        <p:txBody>
          <a:bodyPr>
            <a:noAutofit/>
          </a:bodyPr>
          <a:lstStyle>
            <a:lvl1pPr algn="ctr">
              <a:defRPr sz="58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4E03D-FC00-41BB-946B-09CB54CEBE6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idx="1" hasCustomPrompt="1"/>
          </p:nvPr>
        </p:nvSpPr>
        <p:spPr>
          <a:xfrm>
            <a:off x="1170648" y="3530601"/>
            <a:ext cx="9850704" cy="895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3200">
                <a:solidFill>
                  <a:srgbClr val="66BC36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t="1889" r="-2624" b="-1889"/>
          <a:stretch/>
        </p:blipFill>
        <p:spPr>
          <a:xfrm>
            <a:off x="-899268" y="3835401"/>
            <a:ext cx="13990536" cy="29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7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/>
            </a:lvl1pPr>
          </a:lstStyle>
          <a:p>
            <a:fld id="{C0ACE81E-5280-44F2-9564-82F1297D495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9448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276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834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2209800"/>
            <a:ext cx="12192000" cy="2438400"/>
          </a:xfrm>
          <a:prstGeom prst="rect">
            <a:avLst/>
          </a:prstGeom>
          <a:solidFill>
            <a:srgbClr val="FFFF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422400" y="2921000"/>
            <a:ext cx="9855200" cy="1117600"/>
          </a:xfrm>
        </p:spPr>
        <p:txBody>
          <a:bodyPr>
            <a:normAutofit/>
          </a:bodyPr>
          <a:lstStyle>
            <a:lvl1pPr marL="0" indent="0" algn="ctr">
              <a:buNone/>
              <a:defRPr sz="426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829" y="6385778"/>
            <a:ext cx="1162572" cy="3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87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209800"/>
            <a:ext cx="12192000" cy="2438400"/>
          </a:xfrm>
          <a:prstGeom prst="rect">
            <a:avLst/>
          </a:prstGeom>
          <a:solidFill>
            <a:srgbClr val="FFFF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422400" y="2921000"/>
            <a:ext cx="9855200" cy="1117600"/>
          </a:xfrm>
        </p:spPr>
        <p:txBody>
          <a:bodyPr>
            <a:normAutofit/>
          </a:bodyPr>
          <a:lstStyle>
            <a:lvl1pPr marL="0" indent="0" algn="ctr">
              <a:buNone/>
              <a:defRPr sz="426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14" y="393329"/>
            <a:ext cx="2741377" cy="8735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41" y="4692030"/>
            <a:ext cx="6013497" cy="1686441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10552091" y="6250547"/>
            <a:ext cx="1571223" cy="523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0"/>
          </p:nvPr>
        </p:nvSpPr>
        <p:spPr>
          <a:xfrm>
            <a:off x="5325979" y="4550834"/>
            <a:ext cx="6084972" cy="885148"/>
          </a:xfrm>
        </p:spPr>
        <p:txBody>
          <a:bodyPr>
            <a:normAutofit/>
          </a:bodyPr>
          <a:lstStyle>
            <a:lvl1pPr marL="0" indent="0">
              <a:buNone/>
              <a:defRPr sz="426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09585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1"/>
          </p:nvPr>
        </p:nvSpPr>
        <p:spPr>
          <a:xfrm>
            <a:off x="5325979" y="5435981"/>
            <a:ext cx="6084972" cy="81453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Rectangle 18"/>
          <p:cNvSpPr/>
          <p:nvPr userDrawn="1"/>
        </p:nvSpPr>
        <p:spPr>
          <a:xfrm>
            <a:off x="76909" y="6360138"/>
            <a:ext cx="7214364" cy="479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5325979" y="6477000"/>
            <a:ext cx="6084972" cy="235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33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 2017 Iteris, Inc.  All rights reserved. </a:t>
            </a: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-17541" y="1696115"/>
            <a:ext cx="12237271" cy="2383771"/>
            <a:chOff x="-13156" y="1276350"/>
            <a:chExt cx="9177953" cy="178782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-13155" y="1276350"/>
              <a:ext cx="9177952" cy="1787828"/>
            </a:xfrm>
            <a:prstGeom prst="rect">
              <a:avLst/>
            </a:prstGeom>
            <a:gradFill flip="none" rotWithShape="1">
              <a:gsLst>
                <a:gs pos="0">
                  <a:srgbClr val="41B4C3"/>
                </a:gs>
                <a:gs pos="57000">
                  <a:srgbClr val="547AD0">
                    <a:shade val="67500"/>
                    <a:satMod val="115000"/>
                  </a:srgbClr>
                </a:gs>
                <a:gs pos="100000">
                  <a:srgbClr val="0066ED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52600" y="1343079"/>
              <a:ext cx="4028023" cy="1657458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 userDrawn="1"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10"/>
            <a:stretch/>
          </p:blipFill>
          <p:spPr>
            <a:xfrm flipH="1">
              <a:off x="-13156" y="1343079"/>
              <a:ext cx="2451556" cy="1658423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 userDrawn="1"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59"/>
            <a:stretch/>
          </p:blipFill>
          <p:spPr>
            <a:xfrm>
              <a:off x="4602135" y="1343079"/>
              <a:ext cx="2332065" cy="1657458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 userDrawn="1"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0"/>
            <a:stretch/>
          </p:blipFill>
          <p:spPr>
            <a:xfrm>
              <a:off x="6705600" y="1343079"/>
              <a:ext cx="2459197" cy="16574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868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extLst>
    <p:ext uri="{DCECCB84-F9BA-43D5-87BE-67443E8EF086}">
      <p15:sldGuideLst xmlns:p15="http://schemas.microsoft.com/office/powerpoint/2012/main">
        <p15:guide id="1" orient="horz" pos="1908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70"/>
            <a:ext cx="10515600" cy="440603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850" y="6382207"/>
            <a:ext cx="501041" cy="366183"/>
          </a:xfrm>
        </p:spPr>
        <p:txBody>
          <a:bodyPr/>
          <a:lstStyle>
            <a:lvl1pPr>
              <a:defRPr sz="10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0ACE81E-5280-44F2-9564-82F1297D49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20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70"/>
            <a:ext cx="10515600" cy="4507631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850" y="638220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45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1"/>
            <a:ext cx="3434395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850" y="638220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474221" y="1600201"/>
            <a:ext cx="3434395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8110243" y="1600201"/>
            <a:ext cx="3434395" cy="9144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827411" y="2616200"/>
            <a:ext cx="3434395" cy="7112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6"/>
          </p:nvPr>
        </p:nvSpPr>
        <p:spPr>
          <a:xfrm>
            <a:off x="4463432" y="2616200"/>
            <a:ext cx="3434395" cy="7112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7"/>
          </p:nvPr>
        </p:nvSpPr>
        <p:spPr>
          <a:xfrm>
            <a:off x="8099453" y="2616200"/>
            <a:ext cx="3434395" cy="7112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8"/>
          </p:nvPr>
        </p:nvSpPr>
        <p:spPr>
          <a:xfrm>
            <a:off x="827411" y="3429000"/>
            <a:ext cx="3434395" cy="20320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endParaRPr lang="en-US"/>
          </a:p>
        </p:txBody>
      </p:sp>
      <p:sp>
        <p:nvSpPr>
          <p:cNvPr id="14" name="Content Placeholder 2"/>
          <p:cNvSpPr>
            <a:spLocks noGrp="1"/>
          </p:cNvSpPr>
          <p:nvPr>
            <p:ph idx="19"/>
          </p:nvPr>
        </p:nvSpPr>
        <p:spPr>
          <a:xfrm>
            <a:off x="4463432" y="3429000"/>
            <a:ext cx="3434395" cy="20320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idx="20"/>
          </p:nvPr>
        </p:nvSpPr>
        <p:spPr>
          <a:xfrm>
            <a:off x="8099453" y="3429000"/>
            <a:ext cx="3434395" cy="2032000"/>
          </a:xfrm>
        </p:spPr>
        <p:txBody>
          <a:bodyPr>
            <a:normAutofit/>
          </a:bodyPr>
          <a:lstStyle>
            <a:lvl1pPr marL="0" indent="0" algn="ctr">
              <a:buNone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7952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CE81E-5280-44F2-9564-82F1297D495B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38200" y="3687736"/>
            <a:ext cx="3530600" cy="2170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4"/>
          </p:nvPr>
        </p:nvSpPr>
        <p:spPr>
          <a:xfrm>
            <a:off x="821028" y="1680336"/>
            <a:ext cx="10845800" cy="185026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5"/>
          </p:nvPr>
        </p:nvSpPr>
        <p:spPr>
          <a:xfrm>
            <a:off x="4495800" y="3687736"/>
            <a:ext cx="3530600" cy="2170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6"/>
          </p:nvPr>
        </p:nvSpPr>
        <p:spPr>
          <a:xfrm>
            <a:off x="8128000" y="3696680"/>
            <a:ext cx="3530600" cy="21707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5179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6340365" cy="94487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69"/>
            <a:ext cx="6340365" cy="4715064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744" y="639945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51229" y="1599400"/>
            <a:ext cx="4120055" cy="94487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Click to edit Master </a:t>
            </a:r>
          </a:p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8238796" y="3279229"/>
            <a:ext cx="3344917" cy="2897204"/>
          </a:xfrm>
        </p:spPr>
        <p:txBody>
          <a:bodyPr>
            <a:normAutofit/>
          </a:bodyPr>
          <a:lstStyle>
            <a:lvl1pPr marL="0" indent="0" algn="ctr">
              <a:buNone/>
              <a:defRPr sz="1867" b="1">
                <a:solidFill>
                  <a:schemeClr val="bg1"/>
                </a:solidFill>
              </a:defRPr>
            </a:lvl1pPr>
            <a:lvl2pPr marL="609585" indent="0" algn="ctr">
              <a:buNone/>
              <a:defRPr sz="240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400"/>
            </a:lvl4pPr>
            <a:lvl5pPr marL="2438339" indent="0" algn="ctr"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37682" y="0"/>
            <a:ext cx="4699588" cy="6858000"/>
          </a:xfrm>
          <a:prstGeom prst="rect">
            <a:avLst/>
          </a:prstGeom>
          <a:gradFill flip="none" rotWithShape="1">
            <a:gsLst>
              <a:gs pos="0">
                <a:srgbClr val="26B313">
                  <a:shade val="30000"/>
                  <a:satMod val="115000"/>
                </a:srgbClr>
              </a:gs>
              <a:gs pos="50000">
                <a:srgbClr val="26B313">
                  <a:shade val="67500"/>
                  <a:satMod val="115000"/>
                </a:srgbClr>
              </a:gs>
              <a:gs pos="100000">
                <a:srgbClr val="26B313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12" name="Content Placeholder 4"/>
          <p:cNvSpPr>
            <a:spLocks noGrp="1"/>
          </p:cNvSpPr>
          <p:nvPr>
            <p:ph sz="quarter" idx="14"/>
          </p:nvPr>
        </p:nvSpPr>
        <p:spPr>
          <a:xfrm>
            <a:off x="8238067" y="1397000"/>
            <a:ext cx="3445933" cy="1625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8331200" y="3278717"/>
            <a:ext cx="3352800" cy="248708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806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6340365" cy="94487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1369"/>
            <a:ext cx="6340365" cy="4715064"/>
          </a:xfrm>
        </p:spPr>
        <p:txBody>
          <a:bodyPr/>
          <a:lstStyle>
            <a:lvl1pPr>
              <a:defRPr sz="2667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744" y="6399457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51229" y="1599400"/>
            <a:ext cx="4120055" cy="944873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Click to edit Master </a:t>
            </a:r>
          </a:p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</a:rPr>
              <a:t>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8238796" y="3279229"/>
            <a:ext cx="3344917" cy="2897204"/>
          </a:xfrm>
        </p:spPr>
        <p:txBody>
          <a:bodyPr>
            <a:normAutofit/>
          </a:bodyPr>
          <a:lstStyle>
            <a:lvl1pPr marL="0" indent="0" algn="ctr">
              <a:buNone/>
              <a:defRPr sz="1867" b="1">
                <a:solidFill>
                  <a:schemeClr val="bg1"/>
                </a:solidFill>
              </a:defRPr>
            </a:lvl1pPr>
            <a:lvl2pPr marL="609585" indent="0" algn="ctr">
              <a:buNone/>
              <a:defRPr sz="2400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400"/>
            </a:lvl4pPr>
            <a:lvl5pPr marL="2438339" indent="0" algn="ctr"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37682" y="0"/>
            <a:ext cx="4699588" cy="6858000"/>
          </a:xfrm>
          <a:prstGeom prst="rect">
            <a:avLst/>
          </a:prstGeom>
          <a:gradFill flip="none" rotWithShape="1">
            <a:gsLst>
              <a:gs pos="0">
                <a:srgbClr val="0066ED">
                  <a:shade val="30000"/>
                  <a:satMod val="115000"/>
                </a:srgbClr>
              </a:gs>
              <a:gs pos="50000">
                <a:srgbClr val="0066ED">
                  <a:shade val="67500"/>
                  <a:satMod val="115000"/>
                </a:srgbClr>
              </a:gs>
              <a:gs pos="100000">
                <a:srgbClr val="0066ED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8238067" y="1397000"/>
            <a:ext cx="3445933" cy="1625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4"/>
          <p:cNvSpPr>
            <a:spLocks noGrp="1"/>
          </p:cNvSpPr>
          <p:nvPr>
            <p:ph sz="quarter" idx="15"/>
          </p:nvPr>
        </p:nvSpPr>
        <p:spPr>
          <a:xfrm>
            <a:off x="8331200" y="3278717"/>
            <a:ext cx="3352800" cy="2487083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8806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1"/>
          </p:nvPr>
        </p:nvSpPr>
        <p:spPr>
          <a:xfrm>
            <a:off x="838200" y="1498600"/>
            <a:ext cx="9931400" cy="4572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888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6685"/>
            <a:ext cx="5156200" cy="3939116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170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754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6685"/>
            <a:ext cx="5156200" cy="3939116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/>
            </a:lvl2pPr>
            <a:lvl3pPr marL="1219170" indent="0">
              <a:lnSpc>
                <a:spcPct val="120000"/>
              </a:lnSpc>
              <a:buFontTx/>
              <a:buNone/>
              <a:defRPr sz="1867"/>
            </a:lvl3pPr>
            <a:lvl4pPr marL="1828754" indent="0">
              <a:lnSpc>
                <a:spcPct val="120000"/>
              </a:lnSpc>
              <a:buFontTx/>
              <a:buNone/>
              <a:defRPr sz="1867"/>
            </a:lvl4pPr>
            <a:lvl5pPr marL="2438339" indent="0">
              <a:lnSpc>
                <a:spcPct val="120000"/>
              </a:lnSpc>
              <a:buFontTx/>
              <a:buNone/>
              <a:defRPr sz="1867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28393" y="6389754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0ACE81E-5280-44F2-9564-82F1297D49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9046"/>
            <a:ext cx="4261248" cy="11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69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6684"/>
            <a:ext cx="5156200" cy="4349749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19170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754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438339" indent="0">
              <a:lnSpc>
                <a:spcPct val="120000"/>
              </a:lnSpc>
              <a:buFontTx/>
              <a:buNone/>
              <a:defRPr sz="18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6684"/>
            <a:ext cx="5156200" cy="4349749"/>
          </a:xfrm>
        </p:spPr>
        <p:txBody>
          <a:bodyPr>
            <a:normAutofit/>
          </a:bodyPr>
          <a:lstStyle>
            <a:lvl1pPr marL="380990" indent="-380990">
              <a:lnSpc>
                <a:spcPct val="120000"/>
              </a:lnSpc>
              <a:buFont typeface="Arial" panose="020B0604020202020204" pitchFamily="34" charset="0"/>
              <a:buChar char="•"/>
              <a:defRPr sz="2400"/>
            </a:lvl1pPr>
            <a:lvl2pPr marL="990575" indent="-380990">
              <a:lnSpc>
                <a:spcPct val="120000"/>
              </a:lnSpc>
              <a:buFont typeface="Calibri" panose="020F0502020204030204" pitchFamily="34" charset="0"/>
              <a:buChar char="ꟷ"/>
              <a:defRPr sz="2133"/>
            </a:lvl2pPr>
            <a:lvl3pPr marL="1219170" indent="0">
              <a:lnSpc>
                <a:spcPct val="120000"/>
              </a:lnSpc>
              <a:buFontTx/>
              <a:buNone/>
              <a:defRPr sz="1867"/>
            </a:lvl3pPr>
            <a:lvl4pPr marL="1828754" indent="0">
              <a:lnSpc>
                <a:spcPct val="120000"/>
              </a:lnSpc>
              <a:buFontTx/>
              <a:buNone/>
              <a:defRPr sz="1867"/>
            </a:lvl4pPr>
            <a:lvl5pPr marL="2438339" indent="0">
              <a:lnSpc>
                <a:spcPct val="120000"/>
              </a:lnSpc>
              <a:buFontTx/>
              <a:buNone/>
              <a:defRPr sz="1867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28393" y="6389754"/>
            <a:ext cx="501041" cy="366183"/>
          </a:xfrm>
        </p:spPr>
        <p:txBody>
          <a:bodyPr/>
          <a:lstStyle>
            <a:lvl1pPr>
              <a:defRPr sz="1467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0ACE81E-5280-44F2-9564-82F1297D49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47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/>
            </a:lvl1pPr>
          </a:lstStyle>
          <a:p>
            <a:fld id="{C0ACE81E-5280-44F2-9564-82F1297D49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59046"/>
            <a:ext cx="4261248" cy="119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05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6185"/>
            <a:ext cx="10515600" cy="1325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0634"/>
            <a:ext cx="5158316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6133"/>
            <a:ext cx="5158316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634"/>
            <a:ext cx="5183717" cy="825500"/>
          </a:xfrm>
        </p:spPr>
        <p:txBody>
          <a:bodyPr anchor="b"/>
          <a:lstStyle>
            <a:lvl1pPr marL="0" indent="0">
              <a:buNone/>
              <a:defRPr sz="3200" b="1">
                <a:solidFill>
                  <a:schemeClr val="accent1">
                    <a:lumMod val="75000"/>
                  </a:schemeClr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6133"/>
            <a:ext cx="5183717" cy="3683000"/>
          </a:xfrm>
        </p:spPr>
        <p:txBody>
          <a:bodyPr>
            <a:normAutofit/>
          </a:bodyPr>
          <a:lstStyle>
            <a:lvl1pPr marL="380990" indent="-380990">
              <a:buFont typeface="Arial" panose="020B0604020202020204" pitchFamily="34" charset="0"/>
              <a:buChar char="•"/>
              <a:defRPr sz="2400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/>
            </a:lvl1pPr>
          </a:lstStyle>
          <a:p>
            <a:fld id="{C0ACE81E-5280-44F2-9564-82F1297D49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11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19856"/>
            <a:ext cx="12192000" cy="944873"/>
          </a:xfrm>
        </p:spPr>
        <p:txBody>
          <a:bodyPr>
            <a:noAutofit/>
          </a:bodyPr>
          <a:lstStyle>
            <a:lvl1pPr algn="ctr">
              <a:defRPr sz="58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 hasCustomPrompt="1"/>
          </p:nvPr>
        </p:nvSpPr>
        <p:spPr>
          <a:xfrm>
            <a:off x="1170648" y="3530601"/>
            <a:ext cx="9850704" cy="895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3200">
                <a:solidFill>
                  <a:srgbClr val="66BC36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t="1889" r="-2624" b="-1889"/>
          <a:stretch/>
        </p:blipFill>
        <p:spPr>
          <a:xfrm>
            <a:off x="-899268" y="3835401"/>
            <a:ext cx="13990536" cy="29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6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/>
            </a:lvl1pPr>
          </a:lstStyle>
          <a:p>
            <a:fld id="{C0ACE81E-5280-44F2-9564-82F1297D49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9448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560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688340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2209800"/>
            <a:ext cx="12192000" cy="2438400"/>
          </a:xfrm>
          <a:prstGeom prst="rect">
            <a:avLst/>
          </a:prstGeom>
          <a:solidFill>
            <a:srgbClr val="FFFF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422400" y="2921000"/>
            <a:ext cx="9855200" cy="1117600"/>
          </a:xfrm>
        </p:spPr>
        <p:txBody>
          <a:bodyPr>
            <a:normAutofit/>
          </a:bodyPr>
          <a:lstStyle>
            <a:lvl1pPr marL="0" indent="0" algn="ctr">
              <a:buNone/>
              <a:defRPr sz="426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7829" y="6385778"/>
            <a:ext cx="1162572" cy="3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8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67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958" y="6173057"/>
            <a:ext cx="1505981" cy="602393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2209800"/>
            <a:ext cx="12192000" cy="2438400"/>
          </a:xfrm>
          <a:prstGeom prst="rect">
            <a:avLst/>
          </a:prstGeom>
          <a:solidFill>
            <a:srgbClr val="FFFFFF">
              <a:alpha val="8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>
          <a:xfrm>
            <a:off x="1422400" y="2921000"/>
            <a:ext cx="9855200" cy="1117600"/>
          </a:xfrm>
        </p:spPr>
        <p:txBody>
          <a:bodyPr>
            <a:normAutofit/>
          </a:bodyPr>
          <a:lstStyle>
            <a:lvl1pPr marL="0" indent="0" algn="ctr">
              <a:buNone/>
              <a:defRPr sz="4267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2356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D1CC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Rectangle 5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922868" y="5351134"/>
            <a:ext cx="10316633" cy="571500"/>
          </a:xfrm>
        </p:spPr>
        <p:txBody>
          <a:bodyPr/>
          <a:lstStyle>
            <a:lvl1pPr algn="ctr">
              <a:defRPr sz="2533" b="1" i="0" baseline="0"/>
            </a:lvl1pPr>
          </a:lstStyle>
          <a:p>
            <a:pPr lvl="0"/>
            <a:r>
              <a:rPr lang="en-US" noProof="0"/>
              <a:t>Click to edit headline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813984" y="5865710"/>
            <a:ext cx="8534400" cy="811172"/>
          </a:xfrm>
        </p:spPr>
        <p:txBody>
          <a:bodyPr>
            <a:normAutofit/>
          </a:bodyPr>
          <a:lstStyle>
            <a:lvl1pPr marL="0" indent="0" algn="ctr">
              <a:buFont typeface="Symbol" pitchFamily="18" charset="2"/>
              <a:buNone/>
              <a:defRPr sz="1467" baseline="0"/>
            </a:lvl1pPr>
          </a:lstStyle>
          <a:p>
            <a:pPr lvl="0"/>
            <a:r>
              <a:rPr lang="en-US" noProof="0"/>
              <a:t>Click to edit subtitle</a:t>
            </a:r>
          </a:p>
        </p:txBody>
      </p:sp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672" y="2476526"/>
            <a:ext cx="1904657" cy="1904948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C19F5529-F3A2-DB4A-A70C-B1573BF9EB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2831" y="2"/>
            <a:ext cx="2862884" cy="30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83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801267" y="724106"/>
            <a:ext cx="10589471" cy="1103261"/>
          </a:xfrm>
          <a:prstGeom prst="rect">
            <a:avLst/>
          </a:prstGeom>
        </p:spPr>
        <p:txBody>
          <a:bodyPr vert="horz" lIns="0" tIns="36283" rIns="72567" bIns="36283" rtlCol="0" anchor="t" anchorCtr="0">
            <a:noAutofit/>
          </a:bodyPr>
          <a:lstStyle/>
          <a:p>
            <a:r>
              <a:rPr lang="en-US" noProof="0"/>
              <a:t>Click to edit content</a:t>
            </a:r>
          </a:p>
        </p:txBody>
      </p:sp>
      <p:sp>
        <p:nvSpPr>
          <p:cNvPr id="16" name="Rectangle 9"/>
          <p:cNvSpPr>
            <a:spLocks noChangeArrowheads="1"/>
          </p:cNvSpPr>
          <p:nvPr userDrawn="1"/>
        </p:nvSpPr>
        <p:spPr bwMode="auto">
          <a:xfrm>
            <a:off x="801265" y="6235881"/>
            <a:ext cx="2506264" cy="21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8377" rIns="96756" bIns="48377"/>
          <a:lstStyle/>
          <a:p>
            <a:pPr>
              <a:spcBef>
                <a:spcPct val="0"/>
              </a:spcBef>
            </a:pPr>
            <a:r>
              <a:rPr lang="sv-SE" sz="800" b="1" baseline="0">
                <a:solidFill>
                  <a:srgbClr val="877D77"/>
                </a:solidFill>
                <a:latin typeface="Arial" charset="0"/>
              </a:rPr>
              <a:t>Volvo Group</a:t>
            </a:r>
          </a:p>
        </p:txBody>
      </p:sp>
      <p:sp>
        <p:nvSpPr>
          <p:cNvPr id="1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0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801267" y="1836176"/>
            <a:ext cx="10589468" cy="4146515"/>
          </a:xfrm>
        </p:spPr>
        <p:txBody>
          <a:bodyPr lIns="57139" anchor="t" anchorCtr="0">
            <a:noAutofit/>
          </a:bodyPr>
          <a:lstStyle>
            <a:lvl1pPr marL="302354" indent="-302354">
              <a:lnSpc>
                <a:spcPts val="2540"/>
              </a:lnSpc>
              <a:spcBef>
                <a:spcPts val="212"/>
              </a:spcBef>
              <a:buFont typeface="Arial" charset="0"/>
              <a:buChar char="•"/>
              <a:defRPr sz="2133" baseline="0"/>
            </a:lvl1pPr>
            <a:lvl2pPr marL="0" indent="0">
              <a:spcBef>
                <a:spcPts val="212"/>
              </a:spcBef>
              <a:buFontTx/>
              <a:buNone/>
              <a:defRPr/>
            </a:lvl2pPr>
            <a:lvl3pPr marL="0" indent="0">
              <a:spcBef>
                <a:spcPts val="212"/>
              </a:spcBef>
              <a:buFontTx/>
              <a:buNone/>
              <a:defRPr/>
            </a:lvl3pPr>
            <a:lvl4pPr marL="0" indent="0">
              <a:spcBef>
                <a:spcPts val="212"/>
              </a:spcBef>
              <a:buFontTx/>
              <a:buNone/>
              <a:defRPr/>
            </a:lvl4pPr>
            <a:lvl5pPr marL="0" indent="0">
              <a:spcBef>
                <a:spcPts val="212"/>
              </a:spcBef>
              <a:buFontTx/>
              <a:buNone/>
              <a:defRPr/>
            </a:lvl5pPr>
          </a:lstStyle>
          <a:p>
            <a:pPr lvl="0"/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text</a:t>
            </a:r>
          </a:p>
        </p:txBody>
      </p:sp>
    </p:spTree>
    <p:extLst>
      <p:ext uri="{BB962C8B-B14F-4D97-AF65-F5344CB8AC3E}">
        <p14:creationId xmlns:p14="http://schemas.microsoft.com/office/powerpoint/2010/main" val="301721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01266" y="724107"/>
            <a:ext cx="10589469" cy="111407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801267" y="1836176"/>
            <a:ext cx="10589469" cy="4146515"/>
          </a:xfrm>
        </p:spPr>
        <p:txBody>
          <a:bodyPr lIns="57139" anchor="t" anchorCtr="0">
            <a:noAutofit/>
          </a:bodyPr>
          <a:lstStyle>
            <a:lvl1pPr marL="0">
              <a:lnSpc>
                <a:spcPts val="2540"/>
              </a:lnSpc>
              <a:spcBef>
                <a:spcPts val="212"/>
              </a:spcBef>
              <a:buFontTx/>
              <a:buNone/>
              <a:defRPr sz="2133" baseline="0"/>
            </a:lvl1pPr>
            <a:lvl2pPr marL="0" indent="0">
              <a:spcBef>
                <a:spcPts val="212"/>
              </a:spcBef>
              <a:buFontTx/>
              <a:buNone/>
              <a:defRPr/>
            </a:lvl2pPr>
            <a:lvl3pPr marL="0" indent="0">
              <a:spcBef>
                <a:spcPts val="212"/>
              </a:spcBef>
              <a:buFontTx/>
              <a:buNone/>
              <a:defRPr/>
            </a:lvl3pPr>
            <a:lvl4pPr marL="0" indent="0">
              <a:spcBef>
                <a:spcPts val="212"/>
              </a:spcBef>
              <a:buFontTx/>
              <a:buNone/>
              <a:defRPr/>
            </a:lvl4pPr>
            <a:lvl5pPr marL="0" indent="0">
              <a:spcBef>
                <a:spcPts val="212"/>
              </a:spcBef>
              <a:buFontTx/>
              <a:buNone/>
              <a:defRPr/>
            </a:lvl5pPr>
          </a:lstStyle>
          <a:p>
            <a:pPr lvl="0"/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text</a:t>
            </a:r>
          </a:p>
        </p:txBody>
      </p:sp>
      <p:sp>
        <p:nvSpPr>
          <p:cNvPr id="18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02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01266" y="724107"/>
            <a:ext cx="10589469" cy="111407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801267" y="1836176"/>
            <a:ext cx="5070285" cy="4146515"/>
          </a:xfrm>
        </p:spPr>
        <p:txBody>
          <a:bodyPr lIns="57139" anchor="t" anchorCtr="0">
            <a:noAutofit/>
          </a:bodyPr>
          <a:lstStyle>
            <a:lvl1pPr marL="302354" indent="-302354">
              <a:lnSpc>
                <a:spcPts val="2540"/>
              </a:lnSpc>
              <a:spcBef>
                <a:spcPts val="212"/>
              </a:spcBef>
              <a:buFont typeface="Arial" charset="0"/>
              <a:buChar char="•"/>
              <a:defRPr baseline="0"/>
            </a:lvl1pPr>
            <a:lvl2pPr marL="0" indent="0">
              <a:spcBef>
                <a:spcPts val="212"/>
              </a:spcBef>
              <a:buFontTx/>
              <a:buNone/>
              <a:defRPr/>
            </a:lvl2pPr>
            <a:lvl3pPr marL="0" indent="0">
              <a:spcBef>
                <a:spcPts val="212"/>
              </a:spcBef>
              <a:buFontTx/>
              <a:buNone/>
              <a:defRPr/>
            </a:lvl3pPr>
            <a:lvl4pPr marL="0" indent="0">
              <a:spcBef>
                <a:spcPts val="212"/>
              </a:spcBef>
              <a:buFontTx/>
              <a:buNone/>
              <a:defRPr/>
            </a:lvl4pPr>
            <a:lvl5pPr marL="0" indent="0">
              <a:spcBef>
                <a:spcPts val="212"/>
              </a:spcBef>
              <a:buFontTx/>
              <a:buNone/>
              <a:defRPr/>
            </a:lvl5pPr>
          </a:lstStyle>
          <a:p>
            <a:pPr lvl="0"/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text</a:t>
            </a:r>
          </a:p>
        </p:txBody>
      </p:sp>
      <p:sp>
        <p:nvSpPr>
          <p:cNvPr id="9" name="Platshållare för text 8"/>
          <p:cNvSpPr>
            <a:spLocks noGrp="1"/>
          </p:cNvSpPr>
          <p:nvPr>
            <p:ph type="body" sz="quarter" idx="16" hasCustomPrompt="1"/>
          </p:nvPr>
        </p:nvSpPr>
        <p:spPr>
          <a:xfrm>
            <a:off x="6320450" y="1836176"/>
            <a:ext cx="5070285" cy="4146515"/>
          </a:xfrm>
        </p:spPr>
        <p:txBody>
          <a:bodyPr lIns="57139" anchor="t" anchorCtr="0">
            <a:noAutofit/>
          </a:bodyPr>
          <a:lstStyle>
            <a:lvl1pPr marL="302354" indent="-302354">
              <a:lnSpc>
                <a:spcPts val="2540"/>
              </a:lnSpc>
              <a:spcBef>
                <a:spcPts val="212"/>
              </a:spcBef>
              <a:buFont typeface="Arial" charset="0"/>
              <a:buChar char="•"/>
              <a:defRPr baseline="0"/>
            </a:lvl1pPr>
            <a:lvl2pPr marL="0" indent="0">
              <a:spcBef>
                <a:spcPts val="212"/>
              </a:spcBef>
              <a:buFontTx/>
              <a:buNone/>
              <a:defRPr/>
            </a:lvl2pPr>
            <a:lvl3pPr marL="0" indent="0">
              <a:spcBef>
                <a:spcPts val="212"/>
              </a:spcBef>
              <a:buFontTx/>
              <a:buNone/>
              <a:defRPr/>
            </a:lvl3pPr>
            <a:lvl4pPr marL="0" indent="0">
              <a:spcBef>
                <a:spcPts val="212"/>
              </a:spcBef>
              <a:buFontTx/>
              <a:buNone/>
              <a:defRPr/>
            </a:lvl4pPr>
            <a:lvl5pPr marL="0" indent="0">
              <a:spcBef>
                <a:spcPts val="212"/>
              </a:spcBef>
              <a:buFontTx/>
              <a:buNone/>
              <a:defRPr/>
            </a:lvl5pPr>
          </a:lstStyle>
          <a:p>
            <a:pPr lvl="0"/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text</a:t>
            </a:r>
          </a:p>
        </p:txBody>
      </p:sp>
      <p:sp>
        <p:nvSpPr>
          <p:cNvPr id="18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27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6" hasCustomPrompt="1"/>
          </p:nvPr>
        </p:nvSpPr>
        <p:spPr>
          <a:xfrm>
            <a:off x="6194074" y="733433"/>
            <a:ext cx="5196661" cy="5249257"/>
          </a:xfrm>
          <a:solidFill>
            <a:schemeClr val="tx2">
              <a:lumMod val="20000"/>
              <a:lumOff val="80000"/>
            </a:schemeClr>
          </a:solidFill>
        </p:spPr>
        <p:txBody>
          <a:bodyPr tIns="1428480" anchor="t" anchorCtr="0">
            <a:normAutofit/>
          </a:bodyPr>
          <a:lstStyle>
            <a:lvl1pPr algn="ctr">
              <a:buFontTx/>
              <a:buNone/>
              <a:defRPr sz="1333" baseline="0"/>
            </a:lvl1pPr>
          </a:lstStyle>
          <a:p>
            <a:r>
              <a:rPr lang="sv-SE" err="1"/>
              <a:t>Click</a:t>
            </a:r>
            <a:r>
              <a:rPr lang="sv-SE"/>
              <a:t> on the </a:t>
            </a:r>
            <a:r>
              <a:rPr lang="sv-SE" err="1"/>
              <a:t>icon</a:t>
            </a:r>
            <a:r>
              <a:rPr lang="sv-SE"/>
              <a:t> </a:t>
            </a:r>
            <a:r>
              <a:rPr lang="sv-SE" err="1"/>
              <a:t>below</a:t>
            </a:r>
            <a:r>
              <a:rPr lang="sv-SE"/>
              <a:t> to </a:t>
            </a:r>
            <a:r>
              <a:rPr lang="sv-SE" err="1"/>
              <a:t>add</a:t>
            </a:r>
            <a:r>
              <a:rPr lang="sv-SE"/>
              <a:t> </a:t>
            </a:r>
            <a:r>
              <a:rPr lang="sv-SE" err="1"/>
              <a:t>your</a:t>
            </a:r>
            <a:r>
              <a:rPr lang="sv-SE"/>
              <a:t> </a:t>
            </a:r>
            <a:r>
              <a:rPr lang="sv-SE" err="1"/>
              <a:t>picture</a:t>
            </a: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01267" y="724107"/>
            <a:ext cx="4888352" cy="111407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801265" y="1836176"/>
            <a:ext cx="4888352" cy="4146515"/>
          </a:xfrm>
        </p:spPr>
        <p:txBody>
          <a:bodyPr lIns="57139" anchor="t" anchorCtr="0">
            <a:noAutofit/>
          </a:bodyPr>
          <a:lstStyle>
            <a:lvl1pPr marL="0">
              <a:lnSpc>
                <a:spcPts val="2540"/>
              </a:lnSpc>
              <a:spcBef>
                <a:spcPts val="212"/>
              </a:spcBef>
              <a:buFontTx/>
              <a:buNone/>
              <a:defRPr baseline="0"/>
            </a:lvl1pPr>
            <a:lvl2pPr marL="0" indent="0">
              <a:spcBef>
                <a:spcPts val="212"/>
              </a:spcBef>
              <a:buFontTx/>
              <a:buNone/>
              <a:defRPr/>
            </a:lvl2pPr>
            <a:lvl3pPr marL="0" indent="0">
              <a:spcBef>
                <a:spcPts val="212"/>
              </a:spcBef>
              <a:buFontTx/>
              <a:buNone/>
              <a:defRPr/>
            </a:lvl3pPr>
            <a:lvl4pPr marL="0" indent="0">
              <a:spcBef>
                <a:spcPts val="212"/>
              </a:spcBef>
              <a:buFontTx/>
              <a:buNone/>
              <a:defRPr/>
            </a:lvl4pPr>
            <a:lvl5pPr marL="0" indent="0">
              <a:spcBef>
                <a:spcPts val="212"/>
              </a:spcBef>
              <a:buFontTx/>
              <a:buNone/>
              <a:defRPr/>
            </a:lvl5pPr>
          </a:lstStyle>
          <a:p>
            <a:pPr lvl="0"/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text</a:t>
            </a:r>
          </a:p>
        </p:txBody>
      </p:sp>
      <p:sp>
        <p:nvSpPr>
          <p:cNvPr id="1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04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609600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tIns="1428480" anchor="t" anchorCtr="0">
            <a:normAutofit/>
          </a:bodyPr>
          <a:lstStyle>
            <a:lvl1pPr algn="ctr">
              <a:buFontTx/>
              <a:buNone/>
              <a:defRPr sz="1333" baseline="0"/>
            </a:lvl1pPr>
          </a:lstStyle>
          <a:p>
            <a:r>
              <a:rPr lang="sv-SE" err="1"/>
              <a:t>Click</a:t>
            </a:r>
            <a:r>
              <a:rPr lang="sv-SE"/>
              <a:t> on the </a:t>
            </a:r>
            <a:r>
              <a:rPr lang="sv-SE" err="1"/>
              <a:t>icon</a:t>
            </a:r>
            <a:r>
              <a:rPr lang="sv-SE"/>
              <a:t> </a:t>
            </a:r>
            <a:r>
              <a:rPr lang="sv-SE" err="1"/>
              <a:t>below</a:t>
            </a:r>
            <a:r>
              <a:rPr lang="sv-SE"/>
              <a:t> to </a:t>
            </a:r>
            <a:r>
              <a:rPr lang="sv-SE" err="1"/>
              <a:t>add</a:t>
            </a:r>
            <a:r>
              <a:rPr lang="sv-SE"/>
              <a:t> </a:t>
            </a:r>
            <a:r>
              <a:rPr lang="sv-SE" err="1"/>
              <a:t>your</a:t>
            </a:r>
            <a:r>
              <a:rPr lang="sv-SE"/>
              <a:t> </a:t>
            </a:r>
            <a:r>
              <a:rPr lang="sv-SE" err="1"/>
              <a:t>picture</a:t>
            </a:r>
            <a:endParaRPr lang="sv-SE"/>
          </a:p>
        </p:txBody>
      </p:sp>
      <p:sp>
        <p:nvSpPr>
          <p:cNvPr id="8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6515845" y="1847454"/>
            <a:ext cx="4874891" cy="4135236"/>
          </a:xfrm>
        </p:spPr>
        <p:txBody>
          <a:bodyPr lIns="57139" anchor="t" anchorCtr="0">
            <a:noAutofit/>
          </a:bodyPr>
          <a:lstStyle>
            <a:lvl1pPr marL="0">
              <a:lnSpc>
                <a:spcPts val="2540"/>
              </a:lnSpc>
              <a:spcBef>
                <a:spcPts val="212"/>
              </a:spcBef>
              <a:buFontTx/>
              <a:buNone/>
              <a:defRPr baseline="0"/>
            </a:lvl1pPr>
            <a:lvl2pPr marL="0" indent="0">
              <a:spcBef>
                <a:spcPts val="212"/>
              </a:spcBef>
              <a:buFontTx/>
              <a:buNone/>
              <a:defRPr/>
            </a:lvl2pPr>
            <a:lvl3pPr marL="0" indent="0">
              <a:spcBef>
                <a:spcPts val="212"/>
              </a:spcBef>
              <a:buFontTx/>
              <a:buNone/>
              <a:defRPr/>
            </a:lvl3pPr>
            <a:lvl4pPr marL="0" indent="0">
              <a:spcBef>
                <a:spcPts val="212"/>
              </a:spcBef>
              <a:buFontTx/>
              <a:buNone/>
              <a:defRPr/>
            </a:lvl4pPr>
            <a:lvl5pPr marL="0" indent="0">
              <a:spcBef>
                <a:spcPts val="212"/>
              </a:spcBef>
              <a:buFontTx/>
              <a:buNone/>
              <a:defRPr/>
            </a:lvl5pPr>
          </a:lstStyle>
          <a:p>
            <a:pPr lvl="0"/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text</a:t>
            </a:r>
          </a:p>
        </p:txBody>
      </p:sp>
      <p:sp>
        <p:nvSpPr>
          <p:cNvPr id="11" name="Rubrik 1"/>
          <p:cNvSpPr>
            <a:spLocks noGrp="1"/>
          </p:cNvSpPr>
          <p:nvPr>
            <p:ph type="title" hasCustomPrompt="1"/>
          </p:nvPr>
        </p:nvSpPr>
        <p:spPr>
          <a:xfrm>
            <a:off x="6507423" y="724107"/>
            <a:ext cx="10589469" cy="111407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602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DA44125C-5751-B04E-88DA-BA36DC919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12192000" cy="6858000"/>
          </a:xfrm>
          <a:solidFill>
            <a:srgbClr val="9F8362"/>
          </a:solidFill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66080E2-4E02-4B48-AE46-A8AEE0A57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7BFF8386-CF07-1946-876A-40ACB9EED4B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E188E5F-8662-9340-9A2E-C2501E36B2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840BB04-CFD0-A74F-9F2E-298679D54490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7C6B8F4F-3B17-8249-8A2B-031B89EA32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5059" y="6172219"/>
            <a:ext cx="685676" cy="685781"/>
          </a:xfrm>
          <a:prstGeom prst="rect">
            <a:avLst/>
          </a:prstGeom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247563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515628" y="733049"/>
            <a:ext cx="9154659" cy="5249640"/>
          </a:xfrm>
        </p:spPr>
        <p:txBody>
          <a:bodyPr anchor="ctr" anchorCtr="0"/>
          <a:lstStyle>
            <a:lvl1pPr algn="l">
              <a:lnSpc>
                <a:spcPts val="2540"/>
              </a:lnSpc>
              <a:defRPr sz="1867" b="0" i="0" baseline="0">
                <a:solidFill>
                  <a:schemeClr val="tx1"/>
                </a:solidFill>
              </a:defRPr>
            </a:lvl1pPr>
          </a:lstStyle>
          <a:p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text. </a:t>
            </a:r>
            <a:r>
              <a:rPr lang="sv-SE" err="1"/>
              <a:t>Doluptiusa</a:t>
            </a:r>
            <a:r>
              <a:rPr lang="sv-SE"/>
              <a:t> same </a:t>
            </a:r>
            <a:r>
              <a:rPr lang="sv-SE" err="1"/>
              <a:t>dusa</a:t>
            </a:r>
            <a:r>
              <a:rPr lang="sv-SE"/>
              <a:t> </a:t>
            </a:r>
            <a:r>
              <a:rPr lang="sv-SE" err="1"/>
              <a:t>sinciis</a:t>
            </a:r>
            <a:r>
              <a:rPr lang="sv-SE"/>
              <a:t> </a:t>
            </a:r>
            <a:r>
              <a:rPr lang="sv-SE" err="1"/>
              <a:t>doluptatur</a:t>
            </a:r>
            <a:r>
              <a:rPr lang="sv-SE"/>
              <a:t>, </a:t>
            </a:r>
            <a:r>
              <a:rPr lang="sv-SE" err="1"/>
              <a:t>odi</a:t>
            </a:r>
            <a:r>
              <a:rPr lang="sv-SE"/>
              <a:t> non rem id </a:t>
            </a:r>
            <a:r>
              <a:rPr lang="sv-SE" err="1"/>
              <a:t>moloreh</a:t>
            </a:r>
            <a:r>
              <a:rPr lang="sv-SE"/>
              <a:t> </a:t>
            </a:r>
            <a:r>
              <a:rPr lang="sv-SE" err="1"/>
              <a:t>enihillam</a:t>
            </a:r>
            <a:r>
              <a:rPr lang="sv-SE"/>
              <a:t>, </a:t>
            </a:r>
            <a:r>
              <a:rPr lang="sv-SE" err="1"/>
              <a:t>qui</a:t>
            </a:r>
            <a:r>
              <a:rPr lang="sv-SE"/>
              <a:t> sam </a:t>
            </a:r>
            <a:r>
              <a:rPr lang="sv-SE" err="1"/>
              <a:t>earunt</a:t>
            </a:r>
            <a:r>
              <a:rPr lang="sv-SE"/>
              <a:t> </a:t>
            </a:r>
            <a:r>
              <a:rPr lang="sv-SE" err="1"/>
              <a:t>ulla</a:t>
            </a:r>
            <a:r>
              <a:rPr lang="sv-SE"/>
              <a:t> </a:t>
            </a:r>
            <a:r>
              <a:rPr lang="sv-SE" err="1"/>
              <a:t>niendi</a:t>
            </a:r>
            <a:r>
              <a:rPr lang="sv-SE"/>
              <a:t> </a:t>
            </a:r>
            <a:r>
              <a:rPr lang="sv-SE" err="1"/>
              <a:t>conse</a:t>
            </a:r>
            <a:r>
              <a:rPr lang="sv-SE"/>
              <a:t> </a:t>
            </a:r>
            <a:r>
              <a:rPr lang="sv-SE" err="1"/>
              <a:t>odis</a:t>
            </a:r>
            <a:r>
              <a:rPr lang="sv-SE"/>
              <a:t> </a:t>
            </a:r>
            <a:r>
              <a:rPr lang="sv-SE" err="1"/>
              <a:t>sequis</a:t>
            </a:r>
            <a:r>
              <a:rPr lang="sv-SE"/>
              <a:t> et </a:t>
            </a:r>
            <a:r>
              <a:rPr lang="sv-SE" err="1"/>
              <a:t>aut</a:t>
            </a:r>
            <a:r>
              <a:rPr lang="sv-SE"/>
              <a:t> </a:t>
            </a:r>
            <a:r>
              <a:rPr lang="sv-SE" err="1"/>
              <a:t>doluptius</a:t>
            </a:r>
            <a:r>
              <a:rPr lang="sv-SE"/>
              <a:t> </a:t>
            </a:r>
            <a:r>
              <a:rPr lang="sv-SE" err="1"/>
              <a:t>dolorestiate</a:t>
            </a:r>
            <a:r>
              <a:rPr lang="sv-SE"/>
              <a:t> </a:t>
            </a:r>
            <a:r>
              <a:rPr lang="sv-SE" err="1"/>
              <a:t>volestore</a:t>
            </a:r>
            <a:r>
              <a:rPr lang="sv-SE"/>
              <a:t> nos </a:t>
            </a:r>
            <a:r>
              <a:rPr lang="sv-SE" err="1"/>
              <a:t>elicae</a:t>
            </a:r>
            <a:r>
              <a:rPr lang="sv-SE"/>
              <a:t>. </a:t>
            </a:r>
            <a:r>
              <a:rPr lang="sv-SE" err="1"/>
              <a:t>Quas</a:t>
            </a:r>
            <a:r>
              <a:rPr lang="sv-SE"/>
              <a:t> andel </a:t>
            </a:r>
            <a:r>
              <a:rPr lang="sv-SE" err="1"/>
              <a:t>ipienim</a:t>
            </a:r>
            <a:r>
              <a:rPr lang="sv-SE"/>
              <a:t> et, serum </a:t>
            </a:r>
            <a:r>
              <a:rPr lang="sv-SE" err="1"/>
              <a:t>fugia</a:t>
            </a:r>
            <a:r>
              <a:rPr lang="sv-SE"/>
              <a:t> dem a </a:t>
            </a:r>
            <a:r>
              <a:rPr lang="sv-SE" err="1"/>
              <a:t>peliqui</a:t>
            </a:r>
            <a:r>
              <a:rPr lang="sv-SE"/>
              <a:t> </a:t>
            </a:r>
            <a:r>
              <a:rPr lang="sv-SE" err="1"/>
              <a:t>ipici</a:t>
            </a:r>
            <a:r>
              <a:rPr lang="sv-SE"/>
              <a:t> </a:t>
            </a:r>
            <a:r>
              <a:rPr lang="sv-SE" err="1"/>
              <a:t>ditatur</a:t>
            </a:r>
            <a:r>
              <a:rPr lang="sv-SE"/>
              <a:t>? </a:t>
            </a:r>
            <a:r>
              <a:rPr lang="sv-SE" err="1"/>
              <a:t>Qui</a:t>
            </a:r>
            <a:r>
              <a:rPr lang="sv-SE"/>
              <a:t> </a:t>
            </a:r>
            <a:r>
              <a:rPr lang="sv-SE" err="1"/>
              <a:t>sedisqui</a:t>
            </a:r>
            <a:r>
              <a:rPr lang="sv-SE"/>
              <a:t> </a:t>
            </a:r>
            <a:r>
              <a:rPr lang="sv-SE" err="1"/>
              <a:t>ium</a:t>
            </a:r>
            <a:r>
              <a:rPr lang="sv-SE"/>
              <a:t> sus </a:t>
            </a:r>
            <a:r>
              <a:rPr lang="sv-SE" err="1"/>
              <a:t>apienim</a:t>
            </a:r>
            <a:r>
              <a:rPr lang="sv-SE"/>
              <a:t> </a:t>
            </a:r>
            <a:r>
              <a:rPr lang="sv-SE" err="1"/>
              <a:t>im</a:t>
            </a:r>
            <a:r>
              <a:rPr lang="sv-SE"/>
              <a:t> fuga </a:t>
            </a:r>
            <a:r>
              <a:rPr lang="sv-SE" err="1"/>
              <a:t>sitistem</a:t>
            </a:r>
            <a:r>
              <a:rPr lang="sv-SE"/>
              <a:t> </a:t>
            </a:r>
            <a:r>
              <a:rPr lang="sv-SE" err="1"/>
              <a:t>venemqui</a:t>
            </a:r>
            <a:r>
              <a:rPr lang="sv-SE"/>
              <a:t> </a:t>
            </a:r>
            <a:r>
              <a:rPr lang="sv-SE" err="1"/>
              <a:t>doloristis</a:t>
            </a:r>
            <a:r>
              <a:rPr lang="sv-SE"/>
              <a:t> </a:t>
            </a:r>
            <a:r>
              <a:rPr lang="sv-SE" err="1"/>
              <a:t>molume</a:t>
            </a:r>
            <a:r>
              <a:rPr lang="sv-SE"/>
              <a:t> </a:t>
            </a:r>
            <a:r>
              <a:rPr lang="sv-SE" err="1"/>
              <a:t>volor</a:t>
            </a:r>
            <a:r>
              <a:rPr lang="sv-SE"/>
              <a:t> </a:t>
            </a:r>
            <a:r>
              <a:rPr lang="sv-SE" err="1"/>
              <a:t>acea</a:t>
            </a:r>
            <a:r>
              <a:rPr lang="sv-SE"/>
              <a:t> </a:t>
            </a:r>
            <a:r>
              <a:rPr lang="sv-SE" err="1"/>
              <a:t>cus</a:t>
            </a:r>
            <a:r>
              <a:rPr lang="sv-SE"/>
              <a:t> </a:t>
            </a:r>
            <a:r>
              <a:rPr lang="sv-SE" err="1"/>
              <a:t>adit</a:t>
            </a:r>
            <a:r>
              <a:rPr lang="sv-SE"/>
              <a:t> </a:t>
            </a:r>
            <a:r>
              <a:rPr lang="sv-SE" err="1"/>
              <a:t>doluptam</a:t>
            </a:r>
            <a:r>
              <a:rPr lang="sv-SE"/>
              <a:t> </a:t>
            </a:r>
            <a:r>
              <a:rPr lang="sv-SE" err="1"/>
              <a:t>etur</a:t>
            </a:r>
            <a:r>
              <a:rPr lang="sv-SE"/>
              <a:t> </a:t>
            </a:r>
            <a:r>
              <a:rPr lang="sv-SE" err="1"/>
              <a:t>sequia</a:t>
            </a:r>
            <a:r>
              <a:rPr lang="sv-SE"/>
              <a:t> </a:t>
            </a:r>
            <a:r>
              <a:rPr lang="sv-SE" err="1"/>
              <a:t>veruptatem</a:t>
            </a:r>
            <a:r>
              <a:rPr lang="sv-SE"/>
              <a:t> </a:t>
            </a:r>
            <a:r>
              <a:rPr lang="sv-SE" err="1"/>
              <a:t>quos</a:t>
            </a:r>
            <a:r>
              <a:rPr lang="sv-SE"/>
              <a:t> </a:t>
            </a:r>
            <a:r>
              <a:rPr lang="sv-SE" err="1"/>
              <a:t>nis</a:t>
            </a:r>
            <a:r>
              <a:rPr lang="sv-SE"/>
              <a:t> mod </a:t>
            </a:r>
            <a:r>
              <a:rPr lang="sv-SE" err="1"/>
              <a:t>quias</a:t>
            </a:r>
            <a:r>
              <a:rPr lang="sv-SE"/>
              <a:t> </a:t>
            </a:r>
            <a:r>
              <a:rPr lang="sv-SE" err="1"/>
              <a:t>remque</a:t>
            </a:r>
            <a:r>
              <a:rPr lang="sv-SE"/>
              <a:t> </a:t>
            </a:r>
            <a:r>
              <a:rPr lang="sv-SE" err="1"/>
              <a:t>nitio</a:t>
            </a:r>
            <a:r>
              <a:rPr lang="sv-SE"/>
              <a:t> minus </a:t>
            </a:r>
            <a:r>
              <a:rPr lang="sv-SE" err="1"/>
              <a:t>ma</a:t>
            </a:r>
            <a:r>
              <a:rPr lang="sv-SE"/>
              <a:t> </a:t>
            </a:r>
            <a:r>
              <a:rPr lang="sv-SE" err="1"/>
              <a:t>qui</a:t>
            </a:r>
            <a:r>
              <a:rPr lang="sv-SE"/>
              <a:t> </a:t>
            </a:r>
            <a:r>
              <a:rPr lang="sv-SE" err="1"/>
              <a:t>occume</a:t>
            </a:r>
            <a:r>
              <a:rPr lang="sv-SE"/>
              <a:t> </a:t>
            </a:r>
            <a:r>
              <a:rPr lang="sv-SE" err="1"/>
              <a:t>quis</a:t>
            </a:r>
            <a:r>
              <a:rPr lang="sv-SE"/>
              <a:t> </a:t>
            </a:r>
            <a:r>
              <a:rPr lang="sv-SE" err="1"/>
              <a:t>dundam</a:t>
            </a:r>
            <a:r>
              <a:rPr lang="sv-SE"/>
              <a:t>, </a:t>
            </a:r>
            <a:r>
              <a:rPr lang="sv-SE" err="1"/>
              <a:t>aligent</a:t>
            </a:r>
            <a:r>
              <a:rPr lang="sv-SE"/>
              <a:t> </a:t>
            </a:r>
            <a:r>
              <a:rPr lang="sv-SE" err="1"/>
              <a:t>omnia</a:t>
            </a:r>
            <a:r>
              <a:rPr lang="sv-SE"/>
              <a:t> </a:t>
            </a:r>
            <a:r>
              <a:rPr lang="sv-SE" err="1"/>
              <a:t>eossinus</a:t>
            </a:r>
            <a:r>
              <a:rPr lang="sv-SE"/>
              <a:t> </a:t>
            </a:r>
            <a:r>
              <a:rPr lang="sv-SE" err="1"/>
              <a:t>etur</a:t>
            </a:r>
            <a:r>
              <a:rPr lang="sv-SE"/>
              <a:t> </a:t>
            </a:r>
            <a:r>
              <a:rPr lang="sv-SE" err="1"/>
              <a:t>quam</a:t>
            </a:r>
            <a:r>
              <a:rPr lang="sv-SE"/>
              <a:t> </a:t>
            </a:r>
            <a:r>
              <a:rPr lang="sv-SE" err="1"/>
              <a:t>vollessit</a:t>
            </a:r>
            <a:r>
              <a:rPr lang="sv-SE"/>
              <a:t> </a:t>
            </a:r>
            <a:r>
              <a:rPr lang="sv-SE" err="1"/>
              <a:t>omnis</a:t>
            </a:r>
            <a:r>
              <a:rPr lang="sv-SE"/>
              <a:t> </a:t>
            </a:r>
            <a:r>
              <a:rPr lang="sv-SE" err="1"/>
              <a:t>moluptatem</a:t>
            </a:r>
            <a:r>
              <a:rPr lang="sv-SE"/>
              <a:t> </a:t>
            </a:r>
            <a:r>
              <a:rPr lang="sv-SE" err="1"/>
              <a:t>qui</a:t>
            </a:r>
            <a:r>
              <a:rPr lang="sv-SE"/>
              <a:t> </a:t>
            </a:r>
            <a:r>
              <a:rPr lang="sv-SE" err="1"/>
              <a:t>ommolliae</a:t>
            </a:r>
            <a:r>
              <a:rPr lang="sv-SE"/>
              <a:t> </a:t>
            </a:r>
            <a:r>
              <a:rPr lang="sv-SE" err="1"/>
              <a:t>nobitio</a:t>
            </a:r>
            <a:r>
              <a:rPr lang="sv-SE"/>
              <a:t> </a:t>
            </a:r>
            <a:r>
              <a:rPr lang="sv-SE" err="1"/>
              <a:t>rumque</a:t>
            </a:r>
            <a:r>
              <a:rPr lang="sv-SE"/>
              <a:t> </a:t>
            </a:r>
            <a:r>
              <a:rPr lang="sv-SE" err="1"/>
              <a:t>preprepe</a:t>
            </a:r>
            <a:r>
              <a:rPr lang="sv-SE"/>
              <a:t> </a:t>
            </a:r>
            <a:r>
              <a:rPr lang="sv-SE" err="1"/>
              <a:t>officia</a:t>
            </a:r>
            <a:r>
              <a:rPr lang="sv-SE"/>
              <a:t> </a:t>
            </a:r>
            <a:r>
              <a:rPr lang="sv-SE" err="1"/>
              <a:t>voluptae</a:t>
            </a:r>
            <a:r>
              <a:rPr lang="sv-SE"/>
              <a:t> </a:t>
            </a:r>
            <a:r>
              <a:rPr lang="sv-SE" err="1"/>
              <a:t>reratur</a:t>
            </a:r>
            <a:r>
              <a:rPr lang="sv-SE"/>
              <a:t>?</a:t>
            </a:r>
          </a:p>
        </p:txBody>
      </p:sp>
      <p:sp>
        <p:nvSpPr>
          <p:cNvPr id="15" name="Rectangle 9"/>
          <p:cNvSpPr>
            <a:spLocks noChangeArrowheads="1"/>
          </p:cNvSpPr>
          <p:nvPr userDrawn="1"/>
        </p:nvSpPr>
        <p:spPr bwMode="auto">
          <a:xfrm>
            <a:off x="801265" y="6235881"/>
            <a:ext cx="2506264" cy="21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8377" rIns="96756" bIns="48377"/>
          <a:lstStyle/>
          <a:p>
            <a:pPr>
              <a:spcBef>
                <a:spcPct val="0"/>
              </a:spcBef>
            </a:pPr>
            <a:r>
              <a:rPr lang="sv-SE" sz="800" b="1" baseline="0">
                <a:solidFill>
                  <a:srgbClr val="877D77"/>
                </a:solidFill>
                <a:latin typeface="Arial" charset="0"/>
              </a:rPr>
              <a:t>Volvo Group</a:t>
            </a:r>
          </a:p>
        </p:txBody>
      </p:sp>
      <p:sp>
        <p:nvSpPr>
          <p:cNvPr id="16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7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9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801266" y="733049"/>
            <a:ext cx="10589469" cy="5249640"/>
          </a:xfrm>
        </p:spPr>
        <p:txBody>
          <a:bodyPr anchor="ctr" anchorCtr="0"/>
          <a:lstStyle>
            <a:lvl1pPr algn="ctr">
              <a:lnSpc>
                <a:spcPts val="2540"/>
              </a:lnSpc>
              <a:defRPr sz="2533" b="1" i="0" baseline="0">
                <a:solidFill>
                  <a:schemeClr val="tx1"/>
                </a:solidFill>
              </a:defRPr>
            </a:lvl1pPr>
          </a:lstStyle>
          <a:p>
            <a:r>
              <a:rPr lang="sv-SE" err="1"/>
              <a:t>Click</a:t>
            </a:r>
            <a:r>
              <a:rPr lang="sv-SE"/>
              <a:t> to </a:t>
            </a:r>
            <a:r>
              <a:rPr lang="sv-SE" err="1"/>
              <a:t>edit</a:t>
            </a:r>
            <a:r>
              <a:rPr lang="sv-SE"/>
              <a:t> </a:t>
            </a:r>
            <a:r>
              <a:rPr lang="sv-SE" err="1"/>
              <a:t>chapter</a:t>
            </a:r>
            <a:r>
              <a:rPr lang="sv-SE"/>
              <a:t> </a:t>
            </a:r>
            <a:r>
              <a:rPr lang="sv-SE" err="1"/>
              <a:t>name</a:t>
            </a:r>
            <a:endParaRPr lang="sv-SE"/>
          </a:p>
        </p:txBody>
      </p:sp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801265" y="6235881"/>
            <a:ext cx="2506264" cy="21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8377" rIns="96756" bIns="48377"/>
          <a:lstStyle/>
          <a:p>
            <a:pPr>
              <a:spcBef>
                <a:spcPct val="0"/>
              </a:spcBef>
            </a:pPr>
            <a:r>
              <a:rPr lang="sv-SE" sz="800" b="1" baseline="0">
                <a:solidFill>
                  <a:srgbClr val="877D77"/>
                </a:solidFill>
                <a:latin typeface="Arial" charset="0"/>
              </a:rPr>
              <a:t>Volvo Group</a:t>
            </a:r>
          </a:p>
        </p:txBody>
      </p:sp>
      <p:sp>
        <p:nvSpPr>
          <p:cNvPr id="20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1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664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9"/>
          <p:cNvSpPr>
            <a:spLocks noChangeArrowheads="1"/>
          </p:cNvSpPr>
          <p:nvPr userDrawn="1"/>
        </p:nvSpPr>
        <p:spPr bwMode="auto">
          <a:xfrm>
            <a:off x="801265" y="6235881"/>
            <a:ext cx="2506264" cy="21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8377" rIns="96756" bIns="48377"/>
          <a:lstStyle/>
          <a:p>
            <a:pPr>
              <a:spcBef>
                <a:spcPct val="0"/>
              </a:spcBef>
            </a:pPr>
            <a:r>
              <a:rPr lang="sv-SE" sz="800" b="1" baseline="0">
                <a:solidFill>
                  <a:srgbClr val="877D77"/>
                </a:solidFill>
                <a:latin typeface="Arial" charset="0"/>
              </a:rPr>
              <a:t>Volvo Group</a:t>
            </a:r>
          </a:p>
        </p:txBody>
      </p:sp>
      <p:sp>
        <p:nvSpPr>
          <p:cNvPr id="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99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664467" y="281077"/>
            <a:ext cx="7318340" cy="1470025"/>
          </a:xfrm>
        </p:spPr>
        <p:txBody>
          <a:bodyPr rIns="0" anchor="b"/>
          <a:lstStyle>
            <a:lvl1pPr algn="ctr">
              <a:lnSpc>
                <a:spcPct val="85000"/>
              </a:lnSpc>
              <a:defRPr sz="4400"/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664467" y="1879969"/>
            <a:ext cx="7318340" cy="760490"/>
          </a:xfrm>
        </p:spPr>
        <p:txBody>
          <a:bodyPr rIns="0" bIns="0"/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Add subtitle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00493" y="6501093"/>
            <a:ext cx="1011833" cy="19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293BA89-AE67-4110-806C-653FD7381A43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24" y="6501093"/>
            <a:ext cx="6463403" cy="19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8692" y="6501093"/>
            <a:ext cx="469680" cy="19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F90343F-D056-4E24-BE3D-A305BDC1A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56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837765" y="3504805"/>
            <a:ext cx="10176762" cy="981219"/>
          </a:xfrm>
        </p:spPr>
        <p:txBody>
          <a:bodyPr rIns="91440" bIns="91440" anchor="t"/>
          <a:lstStyle>
            <a:lvl1pPr marL="0" indent="0">
              <a:lnSpc>
                <a:spcPct val="85000"/>
              </a:lnSpc>
              <a:spcBef>
                <a:spcPts val="0"/>
              </a:spcBef>
              <a:buNone/>
              <a:defRPr sz="2800">
                <a:solidFill>
                  <a:schemeClr val="tx2"/>
                </a:solidFill>
              </a:defRPr>
            </a:lvl1pPr>
            <a:lvl2pPr marL="609585" indent="0">
              <a:buNone/>
              <a:defRPr sz="241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Add subtitle here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B59E0-EF2A-4B91-9EF0-07649304B468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37765" y="2231136"/>
            <a:ext cx="10172725" cy="1197864"/>
          </a:xfrm>
        </p:spPr>
        <p:txBody>
          <a:bodyPr/>
          <a:lstStyle>
            <a:lvl1pPr>
              <a:lnSpc>
                <a:spcPct val="85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430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945BA-8E2E-4492-9D80-7B4EFBBA6158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19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Add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423A9-19E8-4E78-AA21-40ABDD93B20F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86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2AD90-ECDD-4C58-BD4C-A95E7CB86332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14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9706" y="1316183"/>
            <a:ext cx="5362150" cy="50640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/>
              <a:t>Add left column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02851" y="1316183"/>
            <a:ext cx="5362150" cy="50640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417"/>
            </a:lvl6pPr>
            <a:lvl7pPr>
              <a:defRPr sz="2417"/>
            </a:lvl7pPr>
            <a:lvl8pPr>
              <a:defRPr sz="2417"/>
            </a:lvl8pPr>
            <a:lvl9pPr>
              <a:defRPr sz="2417"/>
            </a:lvl9pPr>
          </a:lstStyle>
          <a:p>
            <a:pPr lvl="0"/>
            <a:r>
              <a:rPr lang="en-US"/>
              <a:t>Add right column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1BB47-2161-4933-964B-C1040D547214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C24F7-C4E0-4B84-8A30-03D6A9BD9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521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9706" y="1891625"/>
            <a:ext cx="5362150" cy="44886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/>
              <a:t>Add bullet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702847" y="1891626"/>
            <a:ext cx="5362150" cy="44886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en-US"/>
              <a:t>Add bullet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9706" y="1316183"/>
            <a:ext cx="5362150" cy="454601"/>
          </a:xfrm>
        </p:spPr>
        <p:txBody>
          <a:bodyPr rIns="91440" bIns="0" anchor="b"/>
          <a:lstStyle>
            <a:lvl1pPr marL="0" indent="0" algn="l">
              <a:spcBef>
                <a:spcPts val="0"/>
              </a:spcBef>
              <a:buNone/>
              <a:defRPr sz="2800" b="1" baseline="0"/>
            </a:lvl1pPr>
            <a:lvl2pPr marL="609585" indent="0">
              <a:buNone/>
              <a:defRPr sz="2667" b="1"/>
            </a:lvl2pPr>
            <a:lvl3pPr marL="1219170" indent="0">
              <a:buNone/>
              <a:defRPr sz="2417" b="1"/>
            </a:lvl3pPr>
            <a:lvl4pPr marL="1828754" indent="0">
              <a:buNone/>
              <a:defRPr sz="2167" b="1"/>
            </a:lvl4pPr>
            <a:lvl5pPr marL="2438339" indent="0">
              <a:buNone/>
              <a:defRPr sz="2167" b="1"/>
            </a:lvl5pPr>
            <a:lvl6pPr marL="3047924" indent="0">
              <a:buNone/>
              <a:defRPr sz="2167" b="1"/>
            </a:lvl6pPr>
            <a:lvl7pPr marL="3657509" indent="0">
              <a:buNone/>
              <a:defRPr sz="2167" b="1"/>
            </a:lvl7pPr>
            <a:lvl8pPr marL="4267093" indent="0">
              <a:buNone/>
              <a:defRPr sz="2167" b="1"/>
            </a:lvl8pPr>
            <a:lvl9pPr marL="4876678" indent="0">
              <a:buNone/>
              <a:defRPr sz="2167" b="1"/>
            </a:lvl9pPr>
          </a:lstStyle>
          <a:p>
            <a:pPr lvl="0"/>
            <a:r>
              <a:rPr lang="en-US"/>
              <a:t>Add column title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702850" y="1316183"/>
            <a:ext cx="5362151" cy="454601"/>
          </a:xfrm>
        </p:spPr>
        <p:txBody>
          <a:bodyPr rIns="91440" bIns="0" anchor="b"/>
          <a:lstStyle>
            <a:lvl1pPr marL="0" indent="0" algn="l">
              <a:spcBef>
                <a:spcPts val="0"/>
              </a:spcBef>
              <a:buNone/>
              <a:defRPr sz="28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17" b="1"/>
            </a:lvl3pPr>
            <a:lvl4pPr marL="1828754" indent="0">
              <a:buNone/>
              <a:defRPr sz="2167" b="1"/>
            </a:lvl4pPr>
            <a:lvl5pPr marL="2438339" indent="0">
              <a:buNone/>
              <a:defRPr sz="2167" b="1"/>
            </a:lvl5pPr>
            <a:lvl6pPr marL="3047924" indent="0">
              <a:buNone/>
              <a:defRPr sz="2167" b="1"/>
            </a:lvl6pPr>
            <a:lvl7pPr marL="3657509" indent="0">
              <a:buNone/>
              <a:defRPr sz="2167" b="1"/>
            </a:lvl7pPr>
            <a:lvl8pPr marL="4267093" indent="0">
              <a:buNone/>
              <a:defRPr sz="2167" b="1"/>
            </a:lvl8pPr>
            <a:lvl9pPr marL="4876678" indent="0">
              <a:buNone/>
              <a:defRPr sz="2167" b="1"/>
            </a:lvl9pPr>
          </a:lstStyle>
          <a:p>
            <a:pPr lvl="0"/>
            <a:r>
              <a:rPr lang="en-US"/>
              <a:t>Add column title here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58690-F89E-47A5-B3F0-5F7ECE0E9CC2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89070E2-CD50-43D5-9788-293077E89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836" y="143718"/>
            <a:ext cx="11284165" cy="88568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9141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24066" y="1316182"/>
            <a:ext cx="7140935" cy="506406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099504" y="1316183"/>
            <a:ext cx="3636883" cy="5064068"/>
          </a:xfrm>
        </p:spPr>
        <p:txBody>
          <a:bodyPr/>
          <a:lstStyle>
            <a:lvl1pPr marL="0" indent="0">
              <a:buNone/>
              <a:defRPr sz="2000"/>
            </a:lvl1pPr>
            <a:lvl2pPr marL="609585" indent="0">
              <a:buNone/>
              <a:defRPr sz="1584"/>
            </a:lvl2pPr>
            <a:lvl3pPr marL="1219170" indent="0">
              <a:buNone/>
              <a:defRPr sz="1333"/>
            </a:lvl3pPr>
            <a:lvl4pPr marL="1828754" indent="0">
              <a:buNone/>
              <a:defRPr sz="1167"/>
            </a:lvl4pPr>
            <a:lvl5pPr marL="2438339" indent="0">
              <a:buNone/>
              <a:defRPr sz="1167"/>
            </a:lvl5pPr>
            <a:lvl6pPr marL="3047924" indent="0">
              <a:buNone/>
              <a:defRPr sz="1167"/>
            </a:lvl6pPr>
            <a:lvl7pPr marL="3657509" indent="0">
              <a:buNone/>
              <a:defRPr sz="1167"/>
            </a:lvl7pPr>
            <a:lvl8pPr marL="4267093" indent="0">
              <a:buNone/>
              <a:defRPr sz="1167"/>
            </a:lvl8pPr>
            <a:lvl9pPr marL="4876678" indent="0">
              <a:buNone/>
              <a:defRPr sz="1167"/>
            </a:lvl9pPr>
          </a:lstStyle>
          <a:p>
            <a:pPr lvl="0"/>
            <a:r>
              <a:rPr lang="en-US"/>
              <a:t>Add sub-title text here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43278-BBED-462C-B123-9565A52D52AD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3BB208B-5533-411B-9DD9-E0001CA99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0955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99707" y="1316184"/>
            <a:ext cx="7015594" cy="5064069"/>
          </a:xfrm>
        </p:spPr>
        <p:txBody>
          <a:bodyPr/>
          <a:lstStyle>
            <a:lvl1pPr marL="0" indent="0">
              <a:buNone/>
              <a:defRPr sz="2800"/>
            </a:lvl1pPr>
            <a:lvl2pPr marL="609585" indent="0">
              <a:buNone/>
              <a:defRPr sz="3751"/>
            </a:lvl2pPr>
            <a:lvl3pPr marL="1219170" indent="0">
              <a:buNone/>
              <a:defRPr sz="31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234797" y="1316184"/>
            <a:ext cx="3830204" cy="5064069"/>
          </a:xfrm>
        </p:spPr>
        <p:txBody>
          <a:bodyPr/>
          <a:lstStyle>
            <a:lvl1pPr marL="0" indent="0">
              <a:buNone/>
              <a:defRPr sz="2800"/>
            </a:lvl1pPr>
            <a:lvl2pPr marL="609585" indent="0">
              <a:buNone/>
              <a:defRPr sz="1584"/>
            </a:lvl2pPr>
            <a:lvl3pPr marL="1219170" indent="0">
              <a:buNone/>
              <a:defRPr sz="1333"/>
            </a:lvl3pPr>
            <a:lvl4pPr marL="1828754" indent="0">
              <a:buNone/>
              <a:defRPr sz="1167"/>
            </a:lvl4pPr>
            <a:lvl5pPr marL="2438339" indent="0">
              <a:buNone/>
              <a:defRPr sz="1167"/>
            </a:lvl5pPr>
            <a:lvl6pPr marL="3047924" indent="0">
              <a:buNone/>
              <a:defRPr sz="1167"/>
            </a:lvl6pPr>
            <a:lvl7pPr marL="3657509" indent="0">
              <a:buNone/>
              <a:defRPr sz="1167"/>
            </a:lvl7pPr>
            <a:lvl8pPr marL="4267093" indent="0">
              <a:buNone/>
              <a:defRPr sz="1167"/>
            </a:lvl8pPr>
            <a:lvl9pPr marL="4876678" indent="0">
              <a:buNone/>
              <a:defRPr sz="1167"/>
            </a:lvl9pPr>
          </a:lstStyle>
          <a:p>
            <a:pPr lvl="0"/>
            <a:r>
              <a:rPr lang="en-US"/>
              <a:t>Add description text here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8BD3F-0DBE-4C17-97AD-BCFD29785D7F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0343F-D056-4E24-BE3D-A305BDC1A23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759489A-6D8A-4B64-8B09-F6F80FA22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86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23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73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54885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78878" y="290387"/>
            <a:ext cx="2743200" cy="102458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6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4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36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6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9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985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548854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6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2A87-FE7F-470D-BEB1-08A1B4F506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EB63CC-2FDF-4E42-9526-AF50292939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87E32-94CD-45EF-8FBE-6D7812A9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9828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0A2FF-B72C-4391-A6A1-A9C071479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40" y="136525"/>
            <a:ext cx="7135907" cy="1006476"/>
          </a:xfrm>
        </p:spPr>
        <p:txBody>
          <a:bodyPr>
            <a:normAutofit/>
          </a:bodyPr>
          <a:lstStyle>
            <a:lvl1pPr>
              <a:defRPr sz="4000" b="1" i="1" cap="small" baseline="0"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D2723-C044-4916-8271-35CD1E3612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9D9F44-AC90-4702-94B6-15C8C9E5D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698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1DACE-C0CB-425B-BAD7-3FE6059CC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1" cap="small" baseline="0"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CD8F6-2DA4-49CE-9F29-CF328F5CA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B7A69-27F5-40D4-A8CF-F01E0DD9F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560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8ABD7-3EF3-4F0C-A4CD-0454DCF69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F8B5E0-79AF-48C5-A298-6FE1FAFCC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62E3D7-B3A1-41D3-BC30-8033405A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E902A49-BA11-4C60-8664-BD9C9EFAA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40" y="136525"/>
            <a:ext cx="7135907" cy="1006476"/>
          </a:xfrm>
        </p:spPr>
        <p:txBody>
          <a:bodyPr>
            <a:normAutofit/>
          </a:bodyPr>
          <a:lstStyle>
            <a:lvl1pPr>
              <a:defRPr sz="4000" b="1" i="1" cap="small" baseline="0"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578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2D5BE2-7DAC-4676-BF83-1FEA17E34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B514C5-9082-4BFA-A391-6E9D0AF4A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1DBFB8-E6E8-40AA-A8B8-E15904923E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A3365A-8D64-4F19-8E0E-DEF4053EC4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901D90-B678-49F5-A9D4-BF5735DC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E5A455B-CBEF-4A42-A8AE-9EC924FDE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40" y="136525"/>
            <a:ext cx="7135907" cy="1006476"/>
          </a:xfrm>
        </p:spPr>
        <p:txBody>
          <a:bodyPr>
            <a:normAutofit/>
          </a:bodyPr>
          <a:lstStyle>
            <a:lvl1pPr>
              <a:defRPr sz="4000" b="1" i="1" cap="small" baseline="0"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91283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DB45E-3732-4156-B648-5A6730541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A69B6A-B941-430E-8602-31C9EBAD9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40" y="136525"/>
            <a:ext cx="7135907" cy="1006476"/>
          </a:xfrm>
        </p:spPr>
        <p:txBody>
          <a:bodyPr>
            <a:normAutofit/>
          </a:bodyPr>
          <a:lstStyle>
            <a:lvl1pPr>
              <a:defRPr sz="4000" b="1" i="1" cap="small" baseline="0"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0545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F421D7-5B96-4630-8B0F-B0EB4FA25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173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AA39-8180-4DB5-A768-8363609AC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65729"/>
            <a:ext cx="3932237" cy="91439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0ED51-CFE8-4922-AB39-7CA339A0F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65729"/>
            <a:ext cx="6172200" cy="473336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E7ABD-C444-44D8-A4FE-79468D41E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80128"/>
            <a:ext cx="3932237" cy="375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6FBEBC-45E8-41F1-9227-9FE53A9FF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7147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18A579-2670-4503-A02B-84F8E58D8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B747AE4-003C-4DB5-BA0A-AC81B1E33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65729"/>
            <a:ext cx="3932237" cy="91439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44CCE8B-FBB7-4CB8-8A61-526F46B56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65729"/>
            <a:ext cx="6172200" cy="471991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D942426-4682-4610-A766-DEA5AF64BC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80128"/>
            <a:ext cx="3932237" cy="37465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776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2E899-3AE9-49D3-8FFB-E83888B534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A2055-5833-4667-B876-97C64735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0EEE4B-C7AB-45E3-B969-16F666DFA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40" y="136525"/>
            <a:ext cx="7135907" cy="1006476"/>
          </a:xfrm>
        </p:spPr>
        <p:txBody>
          <a:bodyPr>
            <a:normAutofit/>
          </a:bodyPr>
          <a:lstStyle>
            <a:lvl1pPr>
              <a:defRPr sz="4000" b="1" i="1" cap="small" baseline="0">
                <a:latin typeface="Myriad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540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F70FB2-AE93-4F72-9294-A56C543738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465729"/>
            <a:ext cx="2628900" cy="471123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670B6-7911-4BB7-9A8D-C33711671E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65729"/>
            <a:ext cx="7734300" cy="47112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332C7B-C370-40C5-92C7-B3221A444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669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000007486732Large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667000"/>
            <a:ext cx="12192000" cy="4191000"/>
          </a:xfrm>
          <a:prstGeom prst="rect">
            <a:avLst/>
          </a:prstGeom>
          <a:gradFill rotWithShape="1">
            <a:gsLst>
              <a:gs pos="0">
                <a:srgbClr val="9BC1FF">
                  <a:alpha val="0"/>
                </a:srgbClr>
              </a:gs>
              <a:gs pos="87000">
                <a:srgbClr val="FFFFFF">
                  <a:alpha val="87000"/>
                </a:srgbClr>
              </a:gs>
              <a:gs pos="100000">
                <a:srgbClr val="FFFFFF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0"/>
            <a:ext cx="12192000" cy="4191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87000">
                <a:srgbClr val="FFFFFF">
                  <a:alpha val="87000"/>
                </a:srgbClr>
              </a:gs>
              <a:gs pos="100000">
                <a:srgbClr val="FFFFFF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895600"/>
            <a:ext cx="12192000" cy="228600"/>
          </a:xfrm>
          <a:prstGeom prst="rect">
            <a:avLst/>
          </a:prstGeom>
          <a:gradFill rotWithShape="1">
            <a:gsLst>
              <a:gs pos="0">
                <a:srgbClr val="FF8B00"/>
              </a:gs>
              <a:gs pos="21001">
                <a:srgbClr val="FF8B00"/>
              </a:gs>
              <a:gs pos="100000">
                <a:srgbClr val="FBBC00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8" name="Rectangle 7"/>
          <p:cNvSpPr/>
          <p:nvPr/>
        </p:nvSpPr>
        <p:spPr bwMode="ltGray">
          <a:xfrm>
            <a:off x="0" y="3124200"/>
            <a:ext cx="12192000" cy="1905000"/>
          </a:xfrm>
          <a:prstGeom prst="rect">
            <a:avLst/>
          </a:prstGeom>
          <a:gradFill flip="none" rotWithShape="1">
            <a:gsLst>
              <a:gs pos="0">
                <a:srgbClr val="3266FE"/>
              </a:gs>
              <a:gs pos="100000">
                <a:srgbClr val="3366FF"/>
              </a:gs>
              <a:gs pos="45000">
                <a:srgbClr val="0058AD"/>
              </a:gs>
              <a:gs pos="56000">
                <a:srgbClr val="0058AD"/>
              </a:gs>
            </a:gsLst>
            <a:lin ang="5400000" scaled="0"/>
            <a:tileRect/>
          </a:gra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ea typeface="ＭＳ Ｐゴシック" pitchFamily="-108" charset="-12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5029200"/>
            <a:ext cx="12192000" cy="228600"/>
          </a:xfrm>
          <a:prstGeom prst="rect">
            <a:avLst/>
          </a:prstGeom>
          <a:gradFill rotWithShape="1">
            <a:gsLst>
              <a:gs pos="0">
                <a:srgbClr val="FBBC00"/>
              </a:gs>
              <a:gs pos="78999">
                <a:srgbClr val="FF8B00"/>
              </a:gs>
              <a:gs pos="100000">
                <a:srgbClr val="FF8B00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invGray">
          <a:xfrm>
            <a:off x="0" y="5005389"/>
            <a:ext cx="12192000" cy="47625"/>
          </a:xfrm>
          <a:prstGeom prst="rect">
            <a:avLst/>
          </a:prstGeom>
          <a:solidFill>
            <a:srgbClr val="FFFFFF"/>
          </a:solidFill>
          <a:ln w="48000" cmpd="thickThin">
            <a:noFill/>
            <a:miter lim="800000"/>
            <a:headEnd/>
            <a:tailEnd/>
          </a:ln>
          <a:effectLst>
            <a:outerShdw dist="10160" dir="5400000" algn="tl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invGray">
          <a:xfrm>
            <a:off x="0" y="3124200"/>
            <a:ext cx="12192000" cy="46038"/>
          </a:xfrm>
          <a:prstGeom prst="rect">
            <a:avLst/>
          </a:prstGeom>
          <a:solidFill>
            <a:srgbClr val="FFFFFF"/>
          </a:solidFill>
          <a:ln w="48000" cmpd="thickThin">
            <a:noFill/>
            <a:miter lim="800000"/>
            <a:headEnd/>
            <a:tailEnd/>
          </a:ln>
          <a:effectLst>
            <a:outerShdw dist="10160" dir="16200000" algn="tl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pic>
        <p:nvPicPr>
          <p:cNvPr id="12" name="Picture 19" descr="OCTA Logo-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33667" y="5943600"/>
            <a:ext cx="66886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352800"/>
            <a:ext cx="10363200" cy="83820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191000"/>
            <a:ext cx="85344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200">
                <a:solidFill>
                  <a:srgbClr val="AAB5C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932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tock_000007486732Large.jpg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ltGray">
          <a:xfrm>
            <a:off x="0" y="0"/>
            <a:ext cx="12192000" cy="990600"/>
          </a:xfrm>
          <a:prstGeom prst="rect">
            <a:avLst/>
          </a:prstGeom>
          <a:gradFill flip="none" rotWithShape="1">
            <a:gsLst>
              <a:gs pos="100000">
                <a:srgbClr val="3366FF"/>
              </a:gs>
              <a:gs pos="45000">
                <a:srgbClr val="0058AD"/>
              </a:gs>
              <a:gs pos="56000">
                <a:srgbClr val="0058AD"/>
              </a:gs>
            </a:gsLst>
            <a:lin ang="5400000" scaled="0"/>
            <a:tileRect/>
          </a:gra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ea typeface="ＭＳ Ｐゴシック" pitchFamily="-108" charset="-12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990600"/>
            <a:ext cx="12192000" cy="228600"/>
          </a:xfrm>
          <a:prstGeom prst="rect">
            <a:avLst/>
          </a:prstGeom>
          <a:gradFill rotWithShape="1">
            <a:gsLst>
              <a:gs pos="0">
                <a:srgbClr val="FBBC00"/>
              </a:gs>
              <a:gs pos="78999">
                <a:srgbClr val="FF8B00"/>
              </a:gs>
              <a:gs pos="100000">
                <a:srgbClr val="FF8B00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invGray">
          <a:xfrm>
            <a:off x="0" y="966789"/>
            <a:ext cx="12192000" cy="47625"/>
          </a:xfrm>
          <a:prstGeom prst="rect">
            <a:avLst/>
          </a:prstGeom>
          <a:solidFill>
            <a:srgbClr val="FFFFFF"/>
          </a:solidFill>
          <a:ln w="48000" cmpd="thickThin">
            <a:noFill/>
            <a:miter lim="800000"/>
            <a:headEnd/>
            <a:tailEnd/>
          </a:ln>
          <a:effectLst>
            <a:outerShdw dist="10160" dir="5400000" algn="tl" rotWithShape="0">
              <a:srgbClr val="808080">
                <a:alpha val="59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1219200"/>
            <a:ext cx="12192000" cy="5638800"/>
          </a:xfrm>
          <a:prstGeom prst="rect">
            <a:avLst/>
          </a:prstGeom>
          <a:gradFill rotWithShape="1">
            <a:gsLst>
              <a:gs pos="0">
                <a:schemeClr val="bg1">
                  <a:alpha val="76999"/>
                </a:schemeClr>
              </a:gs>
              <a:gs pos="100000">
                <a:schemeClr val="bg1"/>
              </a:gs>
            </a:gsLst>
            <a:lin ang="5400000"/>
          </a:gradFill>
          <a:ln w="9525">
            <a:noFill/>
            <a:miter lim="800000"/>
            <a:headEnd/>
            <a:tailEnd/>
          </a:ln>
          <a:effectLst>
            <a:outerShdw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/>
            <a:endParaRPr lang="en-US" sz="1800" dirty="0">
              <a:solidFill>
                <a:srgbClr val="FFFFFF"/>
              </a:solidFill>
              <a:latin typeface="Calibri" pitchFamily="-10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"/>
            <a:ext cx="10972800" cy="891381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latin typeface="Calibri" pitchFamily="-108" charset="0"/>
              </a:defRPr>
            </a:lvl1pPr>
          </a:lstStyle>
          <a:p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800">
                <a:latin typeface="Calibri" pitchFamily="-108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440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800">
                <a:solidFill>
                  <a:srgbClr val="595959"/>
                </a:solidFill>
                <a:latin typeface="Calibri" pitchFamily="-108" charset="0"/>
              </a:defRPr>
            </a:lvl1pPr>
          </a:lstStyle>
          <a:p>
            <a:fld id="{39A23BC0-31C1-48EF-9906-C350F77291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177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67" y="304801"/>
            <a:ext cx="10892367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447800"/>
            <a:ext cx="5384800" cy="5410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447800"/>
            <a:ext cx="5384800" cy="2628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229100"/>
            <a:ext cx="5384800" cy="2628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893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867" y="304801"/>
            <a:ext cx="10892367" cy="7159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447800"/>
            <a:ext cx="5384800" cy="5410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47800"/>
            <a:ext cx="5384800" cy="5410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036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image" Target="../media/image12.jpeg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image" Target="../media/image15.jpeg"/><Relationship Id="rId5" Type="http://schemas.openxmlformats.org/officeDocument/2006/relationships/slideLayout" Target="../slideLayouts/slideLayout47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image" Target="../media/image17.png"/><Relationship Id="rId5" Type="http://schemas.openxmlformats.org/officeDocument/2006/relationships/slideLayout" Target="../slideLayouts/slideLayout56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19.pn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1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20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944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61369"/>
            <a:ext cx="10515600" cy="4715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393" y="6389754"/>
            <a:ext cx="50104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5844E03D-FC00-41BB-946B-09CB54CEBE6D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ea typeface="ＭＳ Ｐゴシック" charset="-128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ea typeface="ＭＳ Ｐゴシック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243" y="6339650"/>
            <a:ext cx="1162572" cy="370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243" y="6339650"/>
            <a:ext cx="1162572" cy="37015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711200" y="6477000"/>
            <a:ext cx="8534400" cy="235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/>
            <a:r>
              <a:rPr lang="en-US" sz="933" dirty="0">
                <a:solidFill>
                  <a:prstClr val="white">
                    <a:lumMod val="65000"/>
                  </a:prst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© 2017 Iteris, Inc. 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174232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267" b="1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SzPct val="85000"/>
        <a:buFont typeface="Calibri" panose="020F0502020204030204" pitchFamily="34" charset="0"/>
        <a:buChar char="ꟷ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SzPct val="50000"/>
        <a:buFont typeface="Courier New" panose="02070309020205020404" pitchFamily="49" charset="0"/>
        <a:buChar char="o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6185"/>
            <a:ext cx="10515600" cy="9448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61369"/>
            <a:ext cx="10515600" cy="4715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393" y="6389754"/>
            <a:ext cx="501041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44E03D-FC00-41BB-946B-09CB54CEBE6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243" y="6339650"/>
            <a:ext cx="1162572" cy="3701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4243" y="6339650"/>
            <a:ext cx="1162572" cy="37015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711200" y="6477000"/>
            <a:ext cx="8534400" cy="235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933" dirty="0">
                <a:solidFill>
                  <a:schemeClr val="bg1">
                    <a:lumMod val="6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 2017 Iteris, Inc. 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32766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  <p:sldLayoutId id="2147483815" r:id="rId12"/>
    <p:sldLayoutId id="2147483816" r:id="rId13"/>
    <p:sldLayoutId id="2147483817" r:id="rId14"/>
    <p:sldLayoutId id="2147483818" r:id="rId15"/>
    <p:sldLayoutId id="2147483819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267" b="1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SzPct val="85000"/>
        <a:buFont typeface="Calibri" panose="020F0502020204030204" pitchFamily="34" charset="0"/>
        <a:buChar char="ꟷ"/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SzPct val="50000"/>
        <a:buFont typeface="Courier New" panose="02070309020205020404" pitchFamily="49" charset="0"/>
        <a:buChar char="o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801265" y="6235881"/>
            <a:ext cx="2506264" cy="21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48377" rIns="96756" bIns="48377"/>
          <a:lstStyle/>
          <a:p>
            <a:pPr>
              <a:spcBef>
                <a:spcPct val="0"/>
              </a:spcBef>
            </a:pPr>
            <a:r>
              <a:rPr lang="sv-SE" sz="800" b="1" baseline="0">
                <a:solidFill>
                  <a:srgbClr val="877D77"/>
                </a:solidFill>
                <a:latin typeface="Arial" charset="0"/>
              </a:rPr>
              <a:t>Volvo Group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1266" y="733051"/>
            <a:ext cx="10589469" cy="1143000"/>
          </a:xfrm>
          <a:prstGeom prst="rect">
            <a:avLst/>
          </a:prstGeom>
        </p:spPr>
        <p:txBody>
          <a:bodyPr vert="horz" lIns="0" tIns="36283" rIns="72567" bIns="36283" rtlCol="0" anchor="t" anchorCtr="0">
            <a:noAutofit/>
          </a:bodyPr>
          <a:lstStyle/>
          <a:p>
            <a:r>
              <a:rPr lang="en-US" noProof="0"/>
              <a:t>Click to edit Master title style 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1266" y="1876051"/>
            <a:ext cx="10589469" cy="4220884"/>
          </a:xfrm>
          <a:prstGeom prst="rect">
            <a:avLst/>
          </a:prstGeom>
        </p:spPr>
        <p:txBody>
          <a:bodyPr vert="horz" lIns="0" tIns="36283" rIns="72567" bIns="36283" rtlCol="0">
            <a:normAutofit/>
          </a:bodyPr>
          <a:lstStyle/>
          <a:p>
            <a:pPr marL="248602" lvl="0" indent="-248602" algn="l" rtl="0" fontAlgn="base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·"/>
            </a:pPr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marL="910421" lvl="2" indent="-220046" algn="l" rtl="0" fontAlgn="base"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Font typeface="Symbol" pitchFamily="18" charset="2"/>
              <a:buChar char="·"/>
            </a:pPr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1267" y="6365768"/>
            <a:ext cx="8528351" cy="215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2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266" y="6524447"/>
            <a:ext cx="540897" cy="208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fld id="{F4BB9EDD-1740-4E4A-8601-A7D0893F42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81502" y="6522769"/>
            <a:ext cx="3028188" cy="210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AEAEA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283" rIns="72567" bIns="3628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800" baseline="0">
                <a:solidFill>
                  <a:srgbClr val="877D77"/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pic>
        <p:nvPicPr>
          <p:cNvPr id="9" name="Bildobjekt 8"/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5059" y="6172219"/>
            <a:ext cx="685676" cy="685781"/>
          </a:xfrm>
          <a:prstGeom prst="rect">
            <a:avLst/>
          </a:prstGeom>
          <a:ln w="12700">
            <a:noFill/>
          </a:ln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9C885C80-0970-3541-A9F3-AA3E454630A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52831" y="2"/>
            <a:ext cx="2862884" cy="301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9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67533" rtl="0" eaLnBrk="1" latinLnBrk="0" hangingPunct="1">
        <a:lnSpc>
          <a:spcPts val="3597"/>
        </a:lnSpc>
        <a:spcBef>
          <a:spcPct val="0"/>
        </a:spcBef>
        <a:buNone/>
        <a:defRPr lang="en-US" sz="2933" b="1" kern="1200" baseline="0" smtClean="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62824" indent="0" algn="l" defTabSz="967533" rtl="0" eaLnBrk="1" latinLnBrk="0" hangingPunct="1">
        <a:spcBef>
          <a:spcPts val="1904"/>
        </a:spcBef>
        <a:buFont typeface="Symbol" pitchFamily="18" charset="2"/>
        <a:buChar char=""/>
        <a:defRPr lang="en-US" sz="1867" kern="1200" baseline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32480" indent="-265400" algn="l" defTabSz="967533" rtl="0" eaLnBrk="1" latinLnBrk="0" hangingPunct="1">
        <a:spcBef>
          <a:spcPts val="1904"/>
        </a:spcBef>
        <a:buClr>
          <a:schemeClr val="tx2"/>
        </a:buClr>
        <a:buFont typeface="Arial" pitchFamily="34" charset="0"/>
        <a:buChar char="–"/>
        <a:defRPr sz="1867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910421" indent="-335949" algn="l" defTabSz="967533" rtl="0" eaLnBrk="1" latinLnBrk="0" hangingPunct="1">
        <a:spcBef>
          <a:spcPts val="1904"/>
        </a:spcBef>
        <a:buSzPct val="90000"/>
        <a:buFont typeface="Arial" pitchFamily="34" charset="0"/>
        <a:buChar char="•"/>
        <a:defRPr lang="en-US" sz="1867" kern="1200" baseline="0" smtClean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51520" indent="-267080" algn="l" defTabSz="967533" rtl="0" eaLnBrk="1" latinLnBrk="0" hangingPunct="1">
        <a:spcBef>
          <a:spcPts val="1904"/>
        </a:spcBef>
        <a:buClr>
          <a:schemeClr val="tx2"/>
        </a:buClr>
        <a:buFont typeface="Arial" pitchFamily="34" charset="0"/>
        <a:buChar char="–"/>
        <a:defRPr sz="1867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290044" indent="-225086" algn="l" defTabSz="967533" rtl="0" eaLnBrk="1" latinLnBrk="0" hangingPunct="1">
        <a:spcBef>
          <a:spcPts val="1904"/>
        </a:spcBef>
        <a:buClr>
          <a:schemeClr val="tx2"/>
        </a:buClr>
        <a:buFont typeface="Arial" pitchFamily="34" charset="0"/>
        <a:buChar char="»"/>
        <a:defRPr sz="1867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660716" indent="-241883" algn="l" defTabSz="967533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144481" indent="-241883" algn="l" defTabSz="967533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628248" indent="-241883" algn="l" defTabSz="967533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112015" indent="-241883" algn="l" defTabSz="967533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483767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967533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451300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1935066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2418833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2902599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3386365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3870131" algn="l" defTabSz="967533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1">
          <p15:clr>
            <a:srgbClr val="F26B43"/>
          </p15:clr>
        </p15:guide>
        <p15:guide id="2" pos="477">
          <p15:clr>
            <a:srgbClr val="F26B43"/>
          </p15:clr>
        </p15:guide>
        <p15:guide id="3" pos="6781">
          <p15:clr>
            <a:srgbClr val="F26B43"/>
          </p15:clr>
        </p15:guide>
        <p15:guide id="4" pos="3629">
          <p15:clr>
            <a:srgbClr val="A4A3A4"/>
          </p15:clr>
        </p15:guide>
        <p15:guide id="5" orient="horz" pos="43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0836" y="143718"/>
            <a:ext cx="11284165" cy="885681"/>
          </a:xfrm>
          <a:prstGeom prst="rect">
            <a:avLst/>
          </a:prstGeom>
        </p:spPr>
        <p:txBody>
          <a:bodyPr vert="horz" lIns="0" tIns="0" rIns="91440" bIns="0" rtlCol="0" anchor="b">
            <a:noAutofit/>
          </a:bodyPr>
          <a:lstStyle/>
          <a:p>
            <a:r>
              <a:rPr lang="en-US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9706" y="1316183"/>
            <a:ext cx="10965294" cy="5064069"/>
          </a:xfrm>
          <a:prstGeom prst="rect">
            <a:avLst/>
          </a:prstGeom>
        </p:spPr>
        <p:txBody>
          <a:bodyPr vert="horz" lIns="0" tIns="0" rIns="91440" bIns="0" rtlCol="0">
            <a:noAutofit/>
          </a:bodyPr>
          <a:lstStyle/>
          <a:p>
            <a:pPr lvl="0"/>
            <a:r>
              <a:rPr lang="en-US"/>
              <a:t>Add text here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Eighth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70593" y="6501093"/>
            <a:ext cx="1011833" cy="19096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lnSpc>
                <a:spcPct val="80000"/>
              </a:lnSpc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53FC3D14-1E8A-4507-9A9D-6FB51CD91AE4}" type="datetime1">
              <a:rPr lang="en-US" smtClean="0"/>
              <a:t>10/21/2021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10824" y="6501093"/>
            <a:ext cx="6463403" cy="19096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lnSpc>
                <a:spcPct val="80000"/>
              </a:lnSpc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Confidential information statement (go to INSERT&gt;&gt;HEADER &amp; FOOTER)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78792" y="6501093"/>
            <a:ext cx="469680" cy="19096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lnSpc>
                <a:spcPct val="80000"/>
              </a:lnSpc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F90343F-D056-4E24-BE3D-A305BDC1A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hl" descr="llPROTECTED 関係者外秘">
            <a:extLst>
              <a:ext uri="{FF2B5EF4-FFF2-40B4-BE49-F238E27FC236}">
                <a16:creationId xmlns:a16="http://schemas.microsoft.com/office/drawing/2014/main" id="{FA714EED-2F2A-4625-B28F-00A39C4A5B9B}"/>
              </a:ext>
            </a:extLst>
          </p:cNvPr>
          <p:cNvSpPr txBox="1"/>
          <p:nvPr userDrawn="1"/>
        </p:nvSpPr>
        <p:spPr>
          <a:xfrm>
            <a:off x="0" y="0"/>
            <a:ext cx="12192000" cy="0"/>
          </a:xfrm>
          <a:prstGeom prst="rect">
            <a:avLst/>
          </a:prstGeom>
          <a:noFill/>
        </p:spPr>
        <p:txBody>
          <a:bodyPr vert="horz" wrap="none" lIns="91440" tIns="0" rIns="91440" bIns="0" rtlCol="0" anchor="ctr">
            <a:noAutofit/>
          </a:bodyPr>
          <a:lstStyle/>
          <a:p>
            <a:pPr algn="l">
              <a:lnSpc>
                <a:spcPct val="85000"/>
              </a:lnSpc>
            </a:pPr>
            <a:r>
              <a:rPr lang="en-US" sz="1000" b="1" i="0" u="none" baseline="0" dirty="0">
                <a:solidFill>
                  <a:srgbClr val="FFFF00"/>
                </a:solidFill>
                <a:latin typeface="wingdings" panose="05000000000000000000" pitchFamily="2" charset="2"/>
              </a:rPr>
              <a:t>ll</a:t>
            </a:r>
            <a:r>
              <a:rPr lang="en-US" sz="1000" b="0" i="0" u="none" baseline="0" dirty="0">
                <a:solidFill>
                  <a:srgbClr val="000000"/>
                </a:solidFill>
                <a:latin typeface="Arial" panose="020B0604020202020204" pitchFamily="34" charset="0"/>
              </a:rPr>
              <a:t>PROTECTED </a:t>
            </a:r>
            <a:r>
              <a:rPr lang="ja-JP" altLang="en-US" sz="1000" b="0" i="0" u="none" baseline="0" dirty="0">
                <a:solidFill>
                  <a:srgbClr val="000000"/>
                </a:solidFill>
                <a:latin typeface="Arial" panose="020B0604020202020204" pitchFamily="34" charset="0"/>
              </a:rPr>
              <a:t>関係者外秘</a:t>
            </a:r>
            <a:endParaRPr lang="en-US" sz="1000" b="0" i="0" u="non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91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32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85000"/>
        </a:lnSpc>
        <a:spcBef>
          <a:spcPts val="1200"/>
        </a:spcBef>
        <a:buFont typeface="Tw Cen MT" panose="020B0602020104020603" pitchFamily="34" charset="0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170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62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754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133547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8339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3131" indent="-304792" algn="l" defTabSz="1219170" rtl="0" eaLnBrk="1" latinLnBrk="0" hangingPunct="1">
        <a:lnSpc>
          <a:spcPct val="85000"/>
        </a:lnSpc>
        <a:spcBef>
          <a:spcPts val="300"/>
        </a:spcBef>
        <a:buFont typeface="Tw Cen MT" panose="020B0602020104020603" pitchFamily="34" charset="0"/>
        <a:buChar char="&gt;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48855"/>
            <a:ext cx="12192000" cy="30914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88759"/>
            <a:ext cx="7519737" cy="20985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6737"/>
            <a:ext cx="10515600" cy="36102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5488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548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fld id="{EDA6D590-FE88-9942-A732-CF43620BA86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00902" y="288759"/>
            <a:ext cx="1830623" cy="68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2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Century Gothic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 baseline="0">
          <a:solidFill>
            <a:schemeClr val="tx1"/>
          </a:solidFill>
          <a:latin typeface="Century Gothic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Century Gothic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Century Gothic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Century Gothic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Century Gothic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FDE635E-8151-4127-A2C2-3ABD937EC5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1" cy="13255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2884DC-CC7C-42FA-B148-56183ECE5A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4961744"/>
            <a:ext cx="12192001" cy="189625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060C0F-394F-4C84-AB56-D10B574A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5740" y="1"/>
            <a:ext cx="71359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9CAF9-43DD-40DB-8E15-B29157BF7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2638"/>
            <a:ext cx="10515600" cy="4614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0777A-5652-48A9-A442-BD0AB7E22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921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235580-4FEF-4366-A805-E442BD82C37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2F80C5-62C9-4BE3-B40F-F0DC524CC43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769" y="419638"/>
            <a:ext cx="1197972" cy="46203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C975A38-47A3-4638-9A44-CD86AC64A028}"/>
              </a:ext>
            </a:extLst>
          </p:cNvPr>
          <p:cNvSpPr txBox="1"/>
          <p:nvPr userDrawn="1"/>
        </p:nvSpPr>
        <p:spPr>
          <a:xfrm>
            <a:off x="3184712" y="6441198"/>
            <a:ext cx="5822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sm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OCTA Traffic Forum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A066ABC-859D-463E-93FD-663A56DAA10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7197" y="5902859"/>
            <a:ext cx="1441865" cy="57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762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847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hf hdr="0" ft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hbusslinger@octa.ne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3.xml"/><Relationship Id="rId5" Type="http://schemas.openxmlformats.org/officeDocument/2006/relationships/image" Target="../media/image30.png"/><Relationship Id="rId4" Type="http://schemas.openxmlformats.org/officeDocument/2006/relationships/hyperlink" Target="mailto:bku@octa.net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octa.net/Projects-and-Programs/Plans-and-Studies/Funding-Programs/Call-for-Projects/PMRF-Call-For-Projects/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31.png"/><Relationship Id="rId5" Type="http://schemas.openxmlformats.org/officeDocument/2006/relationships/hyperlink" Target="https://dot.ca.gov/programs/local-assistance/forms/local-assistance-procedures-manual-forms" TargetMode="External"/><Relationship Id="rId4" Type="http://schemas.openxmlformats.org/officeDocument/2006/relationships/hyperlink" Target="https://dot.ca.gov/programs/local-assistance/fed-and-state-programs/crrsaa/crrsaa-process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jalcock@octa.ne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3.xml"/><Relationship Id="rId4" Type="http://schemas.openxmlformats.org/officeDocument/2006/relationships/hyperlink" Target="mailto:bku@octa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70271"/>
            <a:ext cx="12192000" cy="331439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58553" y="737275"/>
            <a:ext cx="11790947" cy="2944647"/>
          </a:xfrm>
        </p:spPr>
        <p:txBody>
          <a:bodyPr/>
          <a:lstStyle/>
          <a:p>
            <a:br>
              <a:rPr lang="en-US" sz="48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-108" charset="0"/>
                <a:ea typeface="ＭＳ Ｐゴシック" pitchFamily="-108" charset="-128"/>
              </a:rPr>
            </a:br>
            <a:r>
              <a:rPr lang="en-US" sz="48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-108" charset="0"/>
                <a:ea typeface="ＭＳ Ｐゴシック" pitchFamily="-108" charset="-128"/>
              </a:rPr>
              <a:t>2021 Pavement Management Relief Funding (PMRF) Program</a:t>
            </a:r>
            <a:br>
              <a:rPr lang="en-US" sz="48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-108" charset="0"/>
                <a:ea typeface="ＭＳ Ｐゴシック" pitchFamily="-108" charset="-128"/>
              </a:rPr>
            </a:br>
            <a:br>
              <a:rPr lang="en-US" sz="48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-108" charset="0"/>
                <a:ea typeface="ＭＳ Ｐゴシック" pitchFamily="-108" charset="-128"/>
              </a:rPr>
            </a:br>
            <a:endParaRPr lang="en-US" sz="4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>
            <a:hlinkClick r:id="rId3" action="ppaction://hlinksldjump"/>
            <a:extLst>
              <a:ext uri="{FF2B5EF4-FFF2-40B4-BE49-F238E27FC236}">
                <a16:creationId xmlns:a16="http://schemas.microsoft.com/office/drawing/2014/main" id="{E2D4E28B-87E5-41D5-BDC1-8463BEF8D39D}"/>
              </a:ext>
            </a:extLst>
          </p:cNvPr>
          <p:cNvSpPr/>
          <p:nvPr/>
        </p:nvSpPr>
        <p:spPr>
          <a:xfrm>
            <a:off x="11087500" y="5793605"/>
            <a:ext cx="762000" cy="914400"/>
          </a:xfrm>
          <a:prstGeom prst="rect">
            <a:avLst/>
          </a:prstGeom>
          <a:noFill/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5C89967-F875-4852-8FAD-39DEAB485122}"/>
              </a:ext>
            </a:extLst>
          </p:cNvPr>
          <p:cNvSpPr txBox="1">
            <a:spLocks/>
          </p:cNvSpPr>
          <p:nvPr/>
        </p:nvSpPr>
        <p:spPr>
          <a:xfrm>
            <a:off x="200526" y="5702881"/>
            <a:ext cx="11790947" cy="846597"/>
          </a:xfrm>
          <a:prstGeom prst="rect">
            <a:avLst/>
          </a:prstGeom>
        </p:spPr>
        <p:txBody>
          <a:bodyPr/>
          <a:lstStyle>
            <a:lvl1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 kern="1200" baseline="0">
                <a:solidFill>
                  <a:schemeClr val="bg1"/>
                </a:solidFill>
                <a:latin typeface="+mj-lt"/>
                <a:ea typeface="ＭＳ Ｐゴシック" pitchFamily="-65" charset="-128"/>
                <a:cs typeface="ＭＳ Ｐゴシック" pitchFamily="-65" charset="-128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65" charset="0"/>
                <a:ea typeface="ＭＳ Ｐゴシック" pitchFamily="-65" charset="-128"/>
                <a:cs typeface="ＭＳ Ｐゴシック" pitchFamily="-65" charset="-128"/>
              </a:defRPr>
            </a:lvl9pPr>
          </a:lstStyle>
          <a:p>
            <a:r>
              <a:rPr lang="en-US" sz="2800" b="1" cap="small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-108" charset="0"/>
                <a:ea typeface="ＭＳ Ｐゴシック" pitchFamily="-108" charset="-128"/>
              </a:rPr>
              <a:t>Wednesday, October 27, 2021</a:t>
            </a:r>
            <a:endParaRPr 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8871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2021 PMRF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42B2-ABC8-4353-AD26-143E28411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76" y="1371600"/>
            <a:ext cx="11299724" cy="5210175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b="1" dirty="0">
                <a:solidFill>
                  <a:schemeClr val="tx1"/>
                </a:solidFill>
              </a:rPr>
              <a:t>Overview:</a:t>
            </a:r>
          </a:p>
          <a:p>
            <a:pPr marL="0" indent="0">
              <a:buClrTx/>
              <a:buNone/>
            </a:pPr>
            <a:r>
              <a:rPr lang="en-US" sz="1800" dirty="0">
                <a:solidFill>
                  <a:schemeClr val="tx1"/>
                </a:solidFill>
              </a:rPr>
              <a:t>Provides $10.931 million in Coronavirus Response and Relief Supplemental Appropriations Act funding to the 35 Orange County local agencies for local streets and roads rehabilitation and maintenance projects.</a:t>
            </a:r>
          </a:p>
          <a:p>
            <a:pPr marL="0" indent="0">
              <a:buClrTx/>
              <a:buNone/>
            </a:pPr>
            <a:endParaRPr lang="en-US" sz="1800" dirty="0">
              <a:solidFill>
                <a:schemeClr val="tx1"/>
              </a:solidFill>
            </a:endParaRPr>
          </a:p>
          <a:p>
            <a:pPr marL="0" indent="0">
              <a:buClrTx/>
              <a:buNone/>
            </a:pPr>
            <a:r>
              <a:rPr lang="en-US" b="1" dirty="0">
                <a:solidFill>
                  <a:schemeClr val="tx1"/>
                </a:solidFill>
              </a:rPr>
              <a:t>Funding:</a:t>
            </a: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Distributed via formula based on 2021 population data provided by the California Department of Finance</a:t>
            </a: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$200,000 minimum guarantee</a:t>
            </a:r>
            <a:endParaRPr lang="en-US" sz="1800" dirty="0">
              <a:solidFill>
                <a:srgbClr val="FF0000"/>
              </a:solidFill>
            </a:endParaRP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No local match required</a:t>
            </a: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This funding is federal and must follow requirements as established by the California Transportation Commission (CTC), California Department of Transportation (Caltrans), and the Federal Highway Administration (FHWA) for federal funds</a:t>
            </a:r>
          </a:p>
          <a:p>
            <a:pPr lvl="1">
              <a:buClrTx/>
            </a:pPr>
            <a:r>
              <a:rPr lang="en-US" sz="1800" dirty="0">
                <a:solidFill>
                  <a:schemeClr val="tx1"/>
                </a:solidFill>
              </a:rPr>
              <a:t>Any funding not obligated by July 1, 2023 will return to OCTA to be reprogrammed to a priority OCTA project</a:t>
            </a:r>
          </a:p>
          <a:p>
            <a:pPr lvl="1">
              <a:buClrTx/>
            </a:pPr>
            <a:endParaRPr lang="en-US" sz="1800" dirty="0">
              <a:solidFill>
                <a:schemeClr val="tx1"/>
              </a:solidFill>
            </a:endParaRPr>
          </a:p>
          <a:p>
            <a:pPr marL="457200" lvl="1" indent="0">
              <a:spcBef>
                <a:spcPts val="600"/>
              </a:spcBef>
              <a:buNone/>
            </a:pPr>
            <a:endParaRPr lang="en-US" sz="800" b="1" i="1" dirty="0">
              <a:solidFill>
                <a:srgbClr val="FF0000"/>
              </a:solidFill>
            </a:endParaRPr>
          </a:p>
          <a:p>
            <a:pPr marL="457200" lvl="1" indent="0">
              <a:spcBef>
                <a:spcPts val="600"/>
              </a:spcBef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05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ADA3-11F8-4CA0-AF41-AC0E55036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FUNDING DISTRIBUTION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1217B-A5B9-41D1-981F-1652F92A6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6" name="Content Placeholder 15">
            <a:extLst>
              <a:ext uri="{FF2B5EF4-FFF2-40B4-BE49-F238E27FC236}">
                <a16:creationId xmlns:a16="http://schemas.microsoft.com/office/drawing/2014/main" id="{50E7EB5A-6B21-42E4-92FB-2B6F624646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952430" y="1215550"/>
            <a:ext cx="2986767" cy="5566250"/>
          </a:xfrm>
        </p:spPr>
      </p:pic>
    </p:spTree>
    <p:extLst>
      <p:ext uri="{BB962C8B-B14F-4D97-AF65-F5344CB8AC3E}">
        <p14:creationId xmlns:p14="http://schemas.microsoft.com/office/powerpoint/2010/main" val="92213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Eligible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42B2-ABC8-4353-AD26-143E28411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70535"/>
            <a:ext cx="11299724" cy="632007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b="1" dirty="0">
                <a:solidFill>
                  <a:schemeClr val="tx1"/>
                </a:solidFill>
              </a:rPr>
              <a:t>Categories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80997" y="2017616"/>
            <a:ext cx="7030066" cy="88165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charset="2"/>
              <a:buNone/>
            </a:pPr>
            <a:r>
              <a:rPr lang="en-US" sz="1500" b="1" dirty="0">
                <a:solidFill>
                  <a:srgbClr val="000000"/>
                </a:solidFill>
              </a:rPr>
              <a:t>Pavement Preservation/Preventive Maintenance </a:t>
            </a:r>
          </a:p>
          <a:p>
            <a:r>
              <a:rPr lang="en-US" sz="1500" dirty="0">
                <a:solidFill>
                  <a:srgbClr val="000000"/>
                </a:solidFill>
              </a:rPr>
              <a:t>Treatments can include slurry seals, </a:t>
            </a:r>
            <a:r>
              <a:rPr lang="en-US" sz="1500" dirty="0" err="1">
                <a:solidFill>
                  <a:srgbClr val="000000"/>
                </a:solidFill>
              </a:rPr>
              <a:t>microsurfacing</a:t>
            </a:r>
            <a:r>
              <a:rPr lang="en-US" sz="1500" dirty="0">
                <a:solidFill>
                  <a:srgbClr val="000000"/>
                </a:solidFill>
              </a:rPr>
              <a:t>, crack seals, and similar sealing non-structural treatments.</a:t>
            </a:r>
          </a:p>
          <a:p>
            <a:pPr marL="324000" lvl="1" indent="0">
              <a:buFont typeface="Wingdings" charset="2"/>
              <a:buNone/>
            </a:pP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B8F96E-FB00-41E8-BA1F-0AEA45B98457}"/>
              </a:ext>
            </a:extLst>
          </p:cNvPr>
          <p:cNvSpPr txBox="1">
            <a:spLocks/>
          </p:cNvSpPr>
          <p:nvPr/>
        </p:nvSpPr>
        <p:spPr>
          <a:xfrm>
            <a:off x="380997" y="2800450"/>
            <a:ext cx="6537778" cy="21951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80000"/>
              </a:lnSpc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en-US" sz="1500" b="1" dirty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Rehabilitation</a:t>
            </a:r>
          </a:p>
          <a:p>
            <a:pPr marL="342900" indent="-342900" fontAlgn="base">
              <a:lnSpc>
                <a:spcPct val="80000"/>
              </a:lnSpc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1500" dirty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Work undertaken to extend the service life of an existing facility.</a:t>
            </a:r>
          </a:p>
          <a:p>
            <a:pPr marL="342900" indent="-342900" fontAlgn="base">
              <a:lnSpc>
                <a:spcPct val="80000"/>
              </a:lnSpc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1500" dirty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Includes placement of additional surfacing and/or other work necessary to return an existing roadway, including shoulders, to a condition of structural or functional adequacy, for the specified service life.</a:t>
            </a:r>
          </a:p>
          <a:p>
            <a:pPr marL="342900" indent="-342900" fontAlgn="base">
              <a:lnSpc>
                <a:spcPct val="80000"/>
              </a:lnSpc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1500" dirty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Might include the partial or complete removal and replacement of portions of the pavement structure.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5D8BB37-3D1B-4240-88DE-30DB7F1E4FB8}"/>
              </a:ext>
            </a:extLst>
          </p:cNvPr>
          <p:cNvSpPr txBox="1">
            <a:spLocks/>
          </p:cNvSpPr>
          <p:nvPr/>
        </p:nvSpPr>
        <p:spPr>
          <a:xfrm>
            <a:off x="380997" y="4824742"/>
            <a:ext cx="7440524" cy="17141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80000"/>
              </a:lnSpc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None/>
            </a:pPr>
            <a:r>
              <a:rPr lang="en-US" sz="1500" b="1" dirty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Reconstruction </a:t>
            </a:r>
          </a:p>
          <a:p>
            <a:pPr marL="342900" indent="-342900" fontAlgn="base">
              <a:lnSpc>
                <a:spcPct val="80000"/>
              </a:lnSpc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1500" dirty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Replacement of the entire existing pavement structure by the placement of the equivalent or increased pavement structure.</a:t>
            </a:r>
          </a:p>
          <a:p>
            <a:pPr marL="342900" indent="-342900" fontAlgn="base">
              <a:lnSpc>
                <a:spcPct val="80000"/>
              </a:lnSpc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</a:pPr>
            <a:r>
              <a:rPr lang="en-US" sz="1500" dirty="0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Usually requires the complete removal and replacement of the existing pavement structure utilizing either new or recycled materials.</a:t>
            </a:r>
          </a:p>
          <a:p>
            <a:pPr marL="324000" lvl="1" indent="0">
              <a:buFont typeface="Wingdings 2" panose="05020102010507070707" pitchFamily="18" charset="2"/>
              <a:buNone/>
            </a:pPr>
            <a:endParaRPr lang="en-US" sz="1500" b="1" dirty="0">
              <a:solidFill>
                <a:schemeClr val="tx1">
                  <a:lumMod val="75000"/>
                  <a:lumOff val="25000"/>
                </a:schemeClr>
              </a:solidFill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4" name="Picture 13" descr="http://concordspace.files.wordpress.com/2012/10/img_1558.jpg?w=710&amp;h=946">
            <a:extLst>
              <a:ext uri="{FF2B5EF4-FFF2-40B4-BE49-F238E27FC236}">
                <a16:creationId xmlns:a16="http://schemas.microsoft.com/office/drawing/2014/main" id="{36A28D9E-B5F7-49E5-9668-16DBDB0126ED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9" r="7602" b="52938"/>
          <a:stretch/>
        </p:blipFill>
        <p:spPr bwMode="auto">
          <a:xfrm>
            <a:off x="8140700" y="1344891"/>
            <a:ext cx="3270250" cy="23823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5" name="Picture 2" descr="http://www.cutlerrepaving.com/images/denver.jpg">
            <a:extLst>
              <a:ext uri="{FF2B5EF4-FFF2-40B4-BE49-F238E27FC236}">
                <a16:creationId xmlns:a16="http://schemas.microsoft.com/office/drawing/2014/main" id="{98377A58-D2DA-4D62-9F08-E4E15692E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1520" y="3801647"/>
            <a:ext cx="3589429" cy="275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05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Eligible expenditures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42B2-ABC8-4353-AD26-143E28411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70535"/>
            <a:ext cx="11299724" cy="632007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b="1" dirty="0">
                <a:solidFill>
                  <a:schemeClr val="tx1"/>
                </a:solidFill>
              </a:rPr>
              <a:t>Activities</a:t>
            </a:r>
          </a:p>
          <a:p>
            <a:pPr lvl="1"/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02301" y="1902543"/>
            <a:ext cx="11417521" cy="445380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Construction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Construction engineering up to 15% of the project cost</a:t>
            </a:r>
          </a:p>
          <a:p>
            <a:r>
              <a:rPr lang="en-US" sz="2400" dirty="0">
                <a:solidFill>
                  <a:srgbClr val="000000"/>
                </a:solidFill>
              </a:rPr>
              <a:t>Bike lanes within the limits of the project as necessary</a:t>
            </a:r>
          </a:p>
          <a:p>
            <a:r>
              <a:rPr lang="en-US" sz="2400" dirty="0">
                <a:solidFill>
                  <a:srgbClr val="000000"/>
                </a:solidFill>
              </a:rPr>
              <a:t>Repair or replacement in kind of parking lanes, curbs, gutters, driveway approaches, catch basins, concrete bus pads, and minor profile revisions (i.e. curb to curb) as required by project</a:t>
            </a:r>
          </a:p>
          <a:p>
            <a:r>
              <a:rPr lang="en-US" sz="2400" dirty="0">
                <a:solidFill>
                  <a:srgbClr val="000000"/>
                </a:solidFill>
              </a:rPr>
              <a:t>Use of alternative materials such as rubberized asphalt, Portland cement concrete, etc.</a:t>
            </a:r>
          </a:p>
          <a:p>
            <a:r>
              <a:rPr lang="en-US" sz="2400" dirty="0">
                <a:solidFill>
                  <a:srgbClr val="000000"/>
                </a:solidFill>
              </a:rPr>
              <a:t>Construction or modification of curb ramps within the limits of the project as necessary to satisfy Americans with Disabilities Act requirements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324000" lvl="1" indent="0">
              <a:buFont typeface="Wingdings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82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75DE5-2D4B-48BD-ABBC-EDA583B80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 ELIGIBILITY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B3E83-B3F9-4327-8636-32600EFE0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rgbClr val="000000"/>
                </a:solidFill>
              </a:rPr>
              <a:t>Projects submitted for this program must be federally eligible.</a:t>
            </a:r>
          </a:p>
          <a:p>
            <a:r>
              <a:rPr lang="en-US" sz="2800" dirty="0">
                <a:solidFill>
                  <a:srgbClr val="000000"/>
                </a:solidFill>
              </a:rPr>
              <a:t>Funds should be utilized on facilities within the CA Road System Map or the National Highway System.</a:t>
            </a:r>
          </a:p>
          <a:p>
            <a:r>
              <a:rPr lang="en-US" sz="2800" dirty="0">
                <a:solidFill>
                  <a:srgbClr val="000000"/>
                </a:solidFill>
              </a:rPr>
              <a:t>Streets or roads that are functionally classified as Minor Collector or above are eligible.</a:t>
            </a:r>
          </a:p>
          <a:p>
            <a:endParaRPr lang="en-US" sz="2800" dirty="0">
              <a:solidFill>
                <a:srgbClr val="000000"/>
              </a:solidFill>
            </a:endParaRPr>
          </a:p>
          <a:p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7D1BA1-AFA3-4EB9-845E-C8F117CDE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8C2F71-4226-4DBF-A5C8-5801DF9F415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4131305"/>
            <a:ext cx="3984625" cy="2232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1B9A6D-7FAE-40FB-B28E-CADA0B6589AA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575" y="4123530"/>
            <a:ext cx="4305617" cy="22328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393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APPLICATION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42B2-ABC8-4353-AD26-143E28411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999" y="1270535"/>
            <a:ext cx="11496675" cy="5085816"/>
          </a:xfrm>
        </p:spPr>
        <p:txBody>
          <a:bodyPr/>
          <a:lstStyle/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Agencies may submit up to </a:t>
            </a:r>
            <a:r>
              <a:rPr lang="en-US" sz="2000" u="sng" dirty="0">
                <a:solidFill>
                  <a:schemeClr val="tx1"/>
                </a:solidFill>
              </a:rPr>
              <a:t>three (3)</a:t>
            </a:r>
            <a:r>
              <a:rPr lang="en-US" sz="2000" dirty="0">
                <a:solidFill>
                  <a:schemeClr val="tx1"/>
                </a:solidFill>
              </a:rPr>
              <a:t> projects within the application as long as the funding request does not exceed the local agency’s allocation.</a:t>
            </a:r>
            <a:endParaRPr lang="en-US" sz="900" dirty="0">
              <a:solidFill>
                <a:schemeClr val="tx1"/>
              </a:solidFill>
            </a:endParaRP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Application </a:t>
            </a:r>
            <a:r>
              <a:rPr lang="en-US" sz="2000" b="1" dirty="0">
                <a:solidFill>
                  <a:schemeClr val="tx1"/>
                </a:solidFill>
              </a:rPr>
              <a:t>required</a:t>
            </a:r>
            <a:r>
              <a:rPr lang="en-US" sz="2000" dirty="0">
                <a:solidFill>
                  <a:schemeClr val="tx1"/>
                </a:solidFill>
              </a:rPr>
              <a:t> documents: 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Project list (Excel file) – see below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Draft </a:t>
            </a:r>
            <a:r>
              <a:rPr lang="en-US" sz="2000" dirty="0" err="1">
                <a:solidFill>
                  <a:schemeClr val="tx1"/>
                </a:solidFill>
              </a:rPr>
              <a:t>ePPR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City/County Council Resolution</a:t>
            </a:r>
            <a:endParaRPr lang="en-US" sz="900" b="1" dirty="0">
              <a:solidFill>
                <a:schemeClr val="tx1"/>
              </a:solidFill>
            </a:endParaRP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Applications must be submitted electronically (emailed) to Heidi Busslinger (</a:t>
            </a:r>
            <a:r>
              <a:rPr lang="en-US" sz="2000" dirty="0">
                <a:solidFill>
                  <a:schemeClr val="tx1"/>
                </a:solidFill>
                <a:hlinkClick r:id="rId3"/>
              </a:rPr>
              <a:t>hbusslinger@octa.net</a:t>
            </a:r>
            <a:r>
              <a:rPr lang="en-US" sz="2000" dirty="0">
                <a:solidFill>
                  <a:schemeClr val="tx1"/>
                </a:solidFill>
              </a:rPr>
              <a:t>) and Ben Ku (</a:t>
            </a:r>
            <a:r>
              <a:rPr lang="en-US" sz="2000" dirty="0">
                <a:solidFill>
                  <a:schemeClr val="tx1"/>
                </a:solidFill>
                <a:hlinkClick r:id="rId4"/>
              </a:rPr>
              <a:t>bku@octa.net</a:t>
            </a:r>
            <a:r>
              <a:rPr lang="en-US" sz="2000" dirty="0">
                <a:solidFill>
                  <a:schemeClr val="tx1"/>
                </a:solidFill>
              </a:rPr>
              <a:t>) no later than </a:t>
            </a:r>
            <a:r>
              <a:rPr lang="en-US" sz="2000" b="1" dirty="0">
                <a:solidFill>
                  <a:schemeClr val="tx1"/>
                </a:solidFill>
              </a:rPr>
              <a:t>Monday, February 28, 2022.</a:t>
            </a:r>
          </a:p>
          <a:p>
            <a:pPr marL="457200" lvl="1" indent="0">
              <a:buClrTx/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457200" lvl="1" indent="0">
              <a:buClrTx/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299B7A-A09D-4CBB-87F8-E3004377BE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3298" y="4077613"/>
            <a:ext cx="9712327" cy="27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7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Allocation/Caltrans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742B2-ABC8-4353-AD26-143E28411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662" y="1384835"/>
            <a:ext cx="11496675" cy="5085816"/>
          </a:xfrm>
        </p:spPr>
        <p:txBody>
          <a:bodyPr/>
          <a:lstStyle/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Allocation/obligation </a:t>
            </a:r>
            <a:r>
              <a:rPr lang="en-US" sz="2000" b="1" dirty="0">
                <a:solidFill>
                  <a:schemeClr val="tx1"/>
                </a:solidFill>
              </a:rPr>
              <a:t>required</a:t>
            </a:r>
            <a:r>
              <a:rPr lang="en-US" sz="2000" dirty="0">
                <a:solidFill>
                  <a:schemeClr val="tx1"/>
                </a:solidFill>
              </a:rPr>
              <a:t> documents and actions: 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FTIP programming – OCTA will assist the agencies with this process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 err="1">
                <a:solidFill>
                  <a:schemeClr val="tx1"/>
                </a:solidFill>
              </a:rPr>
              <a:t>ePPR</a:t>
            </a:r>
            <a:r>
              <a:rPr lang="en-US" sz="2000" dirty="0">
                <a:solidFill>
                  <a:schemeClr val="tx1"/>
                </a:solidFill>
              </a:rPr>
              <a:t> via </a:t>
            </a:r>
            <a:r>
              <a:rPr lang="en-US" sz="2000" dirty="0" err="1">
                <a:solidFill>
                  <a:schemeClr val="tx1"/>
                </a:solidFill>
              </a:rPr>
              <a:t>CalSMART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CRRSAA Allocation Form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Authorization Request</a:t>
            </a:r>
          </a:p>
          <a:p>
            <a:pPr lvl="1">
              <a:buClrTx/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</a:rPr>
              <a:t>CRRSAA Finance Letter</a:t>
            </a:r>
            <a:endParaRPr lang="en-US" sz="900" dirty="0">
              <a:solidFill>
                <a:schemeClr val="tx1"/>
              </a:solidFill>
            </a:endParaRP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Please submit these documents directly to your Caltrans District 12 Local Assistance Engineer and copy OCTA staff. 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A local agency cannot advertise for construction or award a contract prior to receiving obligation and authorization to proceed. 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Reimbursable work may begin following the obligation and authorization to proceed process.</a:t>
            </a:r>
          </a:p>
          <a:p>
            <a:pPr>
              <a:buClrTx/>
            </a:pPr>
            <a:r>
              <a:rPr lang="en-US" sz="2000" dirty="0">
                <a:solidFill>
                  <a:schemeClr val="tx1"/>
                </a:solidFill>
              </a:rPr>
              <a:t>Agencies have six months to award a contract following obligation and authorization to proceed approval</a:t>
            </a:r>
            <a:endParaRPr lang="en-US" b="1" dirty="0">
              <a:solidFill>
                <a:schemeClr val="tx1"/>
              </a:solidFill>
            </a:endParaRPr>
          </a:p>
          <a:p>
            <a:pPr marL="457200" lvl="1" indent="0">
              <a:buClrTx/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503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1F64C-A426-4EFE-9F47-06FEA837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OBLIGATION DEADLINE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0B1E2-1CD1-4033-9E12-51C4075098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</a:rPr>
              <a:t>Any funding not obligated by July 1, 2023 will be transferred to OCTA to be reprogrammed to a priority OCTA project. </a:t>
            </a:r>
          </a:p>
          <a:p>
            <a:r>
              <a:rPr lang="en-US" sz="2800" dirty="0">
                <a:solidFill>
                  <a:schemeClr val="tx1"/>
                </a:solidFill>
              </a:rPr>
              <a:t>This will ensure that 100% of these funds remain within the County.</a:t>
            </a:r>
          </a:p>
          <a:p>
            <a:r>
              <a:rPr lang="en-US" sz="2800" dirty="0">
                <a:solidFill>
                  <a:schemeClr val="tx1"/>
                </a:solidFill>
              </a:rPr>
              <a:t>CTC has indicated that any regional funding not obligated by June 2024 will return to the State for State use.</a:t>
            </a:r>
          </a:p>
          <a:p>
            <a:r>
              <a:rPr lang="en-US" sz="2800" dirty="0">
                <a:solidFill>
                  <a:schemeClr val="tx1"/>
                </a:solidFill>
              </a:rPr>
              <a:t>OCTA suggests that agencies submit obligation documents to Caltrans Local Assistance no later than April 1, 2023 to ensure a July 1, 2023 obligation/authorization to proceed.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30739-CB28-4398-895E-168B17E22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97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2021 PMRF Program SCHEDULE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188E52E-F1E1-438A-BB21-51A63EBF8F96}"/>
              </a:ext>
            </a:extLst>
          </p:cNvPr>
          <p:cNvSpPr>
            <a:spLocks noGrp="1"/>
          </p:cNvSpPr>
          <p:nvPr/>
        </p:nvSpPr>
        <p:spPr>
          <a:xfrm>
            <a:off x="820987" y="1589848"/>
            <a:ext cx="10761413" cy="45366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1C48E4E-B885-4DCA-A651-A834AE98054E}"/>
              </a:ext>
            </a:extLst>
          </p:cNvPr>
          <p:cNvSpPr txBox="1">
            <a:spLocks/>
          </p:cNvSpPr>
          <p:nvPr/>
        </p:nvSpPr>
        <p:spPr>
          <a:xfrm>
            <a:off x="387239" y="1589848"/>
            <a:ext cx="11417521" cy="4453808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ＭＳ Ｐゴシック" pitchFamily="-6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" charset="2"/>
              <a:buChar char="§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ＭＳ Ｐゴシック" pitchFamily="-65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November 15, 2021 – Applications due to OCTA for January 2022 CTC meeting</a:t>
            </a:r>
          </a:p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January 10, 2022 – Applications due to OCTA for March 2022 CTC meeting</a:t>
            </a:r>
          </a:p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January 26-27, 2022 – Project list approved at CTC meeting</a:t>
            </a:r>
          </a:p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February 28, 2022 – Applications due to OCTA for May 2022 CTC meeting</a:t>
            </a:r>
          </a:p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March 16-17, 2022 – Project list approved at CTC meeting</a:t>
            </a:r>
          </a:p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May 18-19, 2022 – Project list approved at CTC meeting</a:t>
            </a:r>
          </a:p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April 1, 2023 – Submit obligation and authorization to proceed documents to Caltrans Local Assistance for review and approval</a:t>
            </a:r>
          </a:p>
          <a:p>
            <a:pPr marL="781200" lvl="1" indent="-457200"/>
            <a:r>
              <a:rPr lang="en-US" dirty="0">
                <a:solidFill>
                  <a:srgbClr val="000000"/>
                </a:solidFill>
              </a:rPr>
              <a:t>July 1, 2023 – Any PMRF funding not obligated will be transferred to OCTA</a:t>
            </a:r>
          </a:p>
        </p:txBody>
      </p:sp>
    </p:spTree>
    <p:extLst>
      <p:ext uri="{BB962C8B-B14F-4D97-AF65-F5344CB8AC3E}">
        <p14:creationId xmlns:p14="http://schemas.microsoft.com/office/powerpoint/2010/main" val="153457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9C10C-1119-41AA-A930-3C22425F7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ADDITIONAL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192DCA-A1A5-48F0-9196-2CC47E778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58250"/>
            <a:ext cx="10972800" cy="5219699"/>
          </a:xfrm>
        </p:spPr>
        <p:txBody>
          <a:bodyPr/>
          <a:lstStyle/>
          <a:p>
            <a:r>
              <a:rPr lang="en-US" sz="2000" dirty="0">
                <a:solidFill>
                  <a:srgbClr val="000000"/>
                </a:solidFill>
              </a:rPr>
              <a:t>Reimbursement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Agencies will submit invoices to Caltrans Local Assistance for reimbursement.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Invoices will require documentation of both costs and payment by local jurisdiction.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Agencies must submit invoices to Caltrans at least once every six months to avoid inactivity.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Reporting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Caltrans is responsible for quarterly reporting to the CTC on these projects and Local Assistance may request additional information.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OCTA will also require additional information for internal reporting purposes.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Scope Changes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Significant scope changes must be approved by the CTC.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Agencies will submit required documents to Caltrans Local Assistance and copy OCTA staff at least eight weeks prior to the next scheduled CTC meeting.</a:t>
            </a:r>
          </a:p>
          <a:p>
            <a:r>
              <a:rPr lang="en-US" sz="2000" dirty="0">
                <a:solidFill>
                  <a:srgbClr val="000000"/>
                </a:solidFill>
              </a:rPr>
              <a:t>Provisions of Use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</a:rPr>
              <a:t>Environmental documentation (NEPA or CEQA) must be submitted to Caltrans</a:t>
            </a:r>
          </a:p>
          <a:p>
            <a:pPr lvl="1"/>
            <a:endParaRPr lang="en-US" sz="1800" dirty="0">
              <a:solidFill>
                <a:srgbClr val="0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56377-3BE5-46AD-9A6F-9DBF1EEB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78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2021 PMRF GUIDELINES AND Resources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A250F8-EBCE-428B-9C38-E8B4B738AE4C}"/>
              </a:ext>
            </a:extLst>
          </p:cNvPr>
          <p:cNvSpPr>
            <a:spLocks noGrp="1"/>
          </p:cNvSpPr>
          <p:nvPr/>
        </p:nvSpPr>
        <p:spPr>
          <a:xfrm>
            <a:off x="286096" y="1401532"/>
            <a:ext cx="6562379" cy="25132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06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OCTA PMRF Program Website: </a:t>
            </a:r>
            <a:r>
              <a:rPr lang="en-US" dirty="0">
                <a:hlinkClick r:id="rId3"/>
              </a:rPr>
              <a:t>Call for Projects - PMRF Call For Projects (octa.net)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Caltrans CRRSAA Website: </a:t>
            </a:r>
            <a:r>
              <a:rPr lang="en-US" dirty="0">
                <a:hlinkClick r:id="rId4"/>
              </a:rPr>
              <a:t>Process for CRRSAA Program Projects | Caltrans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Caltrans LAPM Chapter 3 for Authorization Request forms: </a:t>
            </a:r>
            <a:r>
              <a:rPr lang="en-US" dirty="0">
                <a:hlinkClick r:id="rId5"/>
              </a:rPr>
              <a:t>Local Assistance Procedures Manual (LAPM) Forms | Caltrans</a:t>
            </a:r>
            <a:endParaRPr lang="en-US" b="1" dirty="0"/>
          </a:p>
          <a:p>
            <a:pPr marL="324000" lvl="1" indent="0">
              <a:buNone/>
            </a:pPr>
            <a:endParaRPr lang="en-US" sz="15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01AA003-F813-4916-9F01-45115A418A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5810" y="1401533"/>
            <a:ext cx="4396379" cy="50474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7103F0-68ED-4ACF-B3FE-05CAD9EA8B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1724" y="3564848"/>
            <a:ext cx="6252617" cy="297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4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602297"/>
            <a:ext cx="12192000" cy="228236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5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221381" y="2300438"/>
            <a:ext cx="11790947" cy="1675974"/>
          </a:xfrm>
        </p:spPr>
        <p:txBody>
          <a:bodyPr/>
          <a:lstStyle/>
          <a:p>
            <a:r>
              <a:rPr lang="en-US" sz="60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-108" charset="0"/>
                <a:ea typeface="ＭＳ Ｐゴシック" pitchFamily="-108" charset="-128"/>
              </a:rPr>
              <a:t>Q &amp; A</a:t>
            </a:r>
            <a:endParaRPr lang="en-US" sz="6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>
            <a:hlinkClick r:id="rId2" action="ppaction://hlinksldjump"/>
            <a:extLst>
              <a:ext uri="{FF2B5EF4-FFF2-40B4-BE49-F238E27FC236}">
                <a16:creationId xmlns:a16="http://schemas.microsoft.com/office/drawing/2014/main" id="{E2D4E28B-87E5-41D5-BDC1-8463BEF8D39D}"/>
              </a:ext>
            </a:extLst>
          </p:cNvPr>
          <p:cNvSpPr/>
          <p:nvPr/>
        </p:nvSpPr>
        <p:spPr>
          <a:xfrm>
            <a:off x="5851357" y="5793605"/>
            <a:ext cx="762000" cy="914400"/>
          </a:xfrm>
          <a:prstGeom prst="rect">
            <a:avLst/>
          </a:prstGeom>
          <a:noFill/>
          <a:ln w="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E2C76E-70C0-4282-A5D0-5F2E60771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955551"/>
            <a:ext cx="8534400" cy="69264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72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171BD-CA9E-43CA-8CF7-CF3AEFE2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all" dirty="0"/>
              <a:t>CONTACTS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8A93F-210F-4CFE-B3D9-B07927691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A23BC0-31C1-48EF-9906-C350F77291B8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Group 83">
            <a:extLst>
              <a:ext uri="{FF2B5EF4-FFF2-40B4-BE49-F238E27FC236}">
                <a16:creationId xmlns:a16="http://schemas.microsoft.com/office/drawing/2014/main" id="{2036A13B-DAE7-4866-888B-12CCF9CFF2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8367250"/>
              </p:ext>
            </p:extLst>
          </p:nvPr>
        </p:nvGraphicFramePr>
        <p:xfrm>
          <a:off x="512956" y="1776889"/>
          <a:ext cx="10834375" cy="2190664"/>
        </p:xfrm>
        <a:graphic>
          <a:graphicData uri="http://schemas.openxmlformats.org/drawingml/2006/table">
            <a:tbl>
              <a:tblPr/>
              <a:tblGrid>
                <a:gridCol w="3424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65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1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318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7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9E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9E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9E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Email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09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90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Heidi Busslinger, OCTA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Senior Transportation Funding Analyst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714-560-5098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3"/>
                        </a:rPr>
                        <a:t>hbusslinger@octa.net</a:t>
                      </a:r>
                      <a:endParaRPr kumimoji="0" lang="en-US" altLang="en-US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2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 Ku, OCTA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Section Manager, Formula Funding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714-560-5473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hlinkClick r:id="rId4"/>
                        </a:rPr>
                        <a:t>bku@octa.net</a:t>
                      </a:r>
                      <a:r>
                        <a:rPr kumimoji="0" lang="en-US" altLang="en-US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BE742B2-ABC8-4353-AD26-143E28411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24" y="4618435"/>
            <a:ext cx="11379200" cy="1633417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ClrTx/>
              <a:buNone/>
            </a:pPr>
            <a:r>
              <a:rPr lang="en-US" b="1" dirty="0">
                <a:solidFill>
                  <a:schemeClr val="tx1"/>
                </a:solidFill>
              </a:rPr>
              <a:t>Feel free to contact us if you have any questions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1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Custom Design">
  <a:themeElements>
    <a:clrScheme name="2016 ITERIS COLORS">
      <a:dk1>
        <a:sysClr val="windowText" lastClr="000000"/>
      </a:dk1>
      <a:lt1>
        <a:sysClr val="window" lastClr="FFFFFF"/>
      </a:lt1>
      <a:dk2>
        <a:srgbClr val="0070C0"/>
      </a:dk2>
      <a:lt2>
        <a:srgbClr val="FFFFFF"/>
      </a:lt2>
      <a:accent1>
        <a:srgbClr val="0066ED"/>
      </a:accent1>
      <a:accent2>
        <a:srgbClr val="00B0F0"/>
      </a:accent2>
      <a:accent3>
        <a:srgbClr val="15BF49"/>
      </a:accent3>
      <a:accent4>
        <a:srgbClr val="F7931E"/>
      </a:accent4>
      <a:accent5>
        <a:srgbClr val="0066ED"/>
      </a:accent5>
      <a:accent6>
        <a:srgbClr val="15BF49"/>
      </a:accent6>
      <a:hlink>
        <a:srgbClr val="0066ED"/>
      </a:hlink>
      <a:folHlink>
        <a:srgbClr val="8496B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ternal_TransportationTemplate_PublicAgency" id="{6BFCC89A-863D-47E4-8A72-D77BBB59F90D}" vid="{6DD45C93-2F04-435B-8BFF-7FC00187E2E2}"/>
    </a:ext>
  </a:extLst>
</a:theme>
</file>

<file path=ppt/theme/theme2.xml><?xml version="1.0" encoding="utf-8"?>
<a:theme xmlns:a="http://schemas.openxmlformats.org/drawingml/2006/main" name="3_Custom Design">
  <a:themeElements>
    <a:clrScheme name="2016 ITERIS COLORS">
      <a:dk1>
        <a:sysClr val="windowText" lastClr="000000"/>
      </a:dk1>
      <a:lt1>
        <a:sysClr val="window" lastClr="FFFFFF"/>
      </a:lt1>
      <a:dk2>
        <a:srgbClr val="0070C0"/>
      </a:dk2>
      <a:lt2>
        <a:srgbClr val="FFFFFF"/>
      </a:lt2>
      <a:accent1>
        <a:srgbClr val="0066ED"/>
      </a:accent1>
      <a:accent2>
        <a:srgbClr val="00B0F0"/>
      </a:accent2>
      <a:accent3>
        <a:srgbClr val="15BF49"/>
      </a:accent3>
      <a:accent4>
        <a:srgbClr val="F7931E"/>
      </a:accent4>
      <a:accent5>
        <a:srgbClr val="0066ED"/>
      </a:accent5>
      <a:accent6>
        <a:srgbClr val="15BF49"/>
      </a:accent6>
      <a:hlink>
        <a:srgbClr val="0066ED"/>
      </a:hlink>
      <a:folHlink>
        <a:srgbClr val="8496B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ternal_TransportationTemplate_PublicAgency" id="{6BFCC89A-863D-47E4-8A72-D77BBB59F90D}" vid="{6DD45C93-2F04-435B-8BFF-7FC00187E2E2}"/>
    </a:ext>
  </a:extLst>
</a:theme>
</file>

<file path=ppt/theme/theme3.xml><?xml version="1.0" encoding="utf-8"?>
<a:theme xmlns:a="http://schemas.openxmlformats.org/drawingml/2006/main" name="Volvo Group widescreen_2018">
  <a:themeElements>
    <a:clrScheme name="Group Temp">
      <a:dk1>
        <a:srgbClr val="000000"/>
      </a:dk1>
      <a:lt1>
        <a:srgbClr val="FFFFFF"/>
      </a:lt1>
      <a:dk2>
        <a:srgbClr val="616161"/>
      </a:dk2>
      <a:lt2>
        <a:srgbClr val="9D9E9C"/>
      </a:lt2>
      <a:accent1>
        <a:srgbClr val="644330"/>
      </a:accent1>
      <a:accent2>
        <a:srgbClr val="1B3C49"/>
      </a:accent2>
      <a:accent3>
        <a:srgbClr val="613041"/>
      </a:accent3>
      <a:accent4>
        <a:srgbClr val="5F5826"/>
      </a:accent4>
      <a:accent5>
        <a:srgbClr val="937960"/>
      </a:accent5>
      <a:accent6>
        <a:srgbClr val="B6C9D3"/>
      </a:accent6>
      <a:hlink>
        <a:srgbClr val="627890"/>
      </a:hlink>
      <a:folHlink>
        <a:srgbClr val="7BA96B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19050"/>
      </a:spPr>
      <a:bodyPr rtlCol="0" anchor="ctr"/>
      <a:lstStyle>
        <a:defPPr algn="ctr">
          <a:defRPr sz="200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DOT Template">
  <a:themeElements>
    <a:clrScheme name="Toyota Exec Stump 18">
      <a:dk1>
        <a:sysClr val="windowText" lastClr="000000"/>
      </a:dk1>
      <a:lt1>
        <a:sysClr val="window" lastClr="FFFFFF"/>
      </a:lt1>
      <a:dk2>
        <a:srgbClr val="7D7D8B"/>
      </a:dk2>
      <a:lt2>
        <a:srgbClr val="EEECE1"/>
      </a:lt2>
      <a:accent1>
        <a:srgbClr val="D71921"/>
      </a:accent1>
      <a:accent2>
        <a:srgbClr val="EC9B24"/>
      </a:accent2>
      <a:accent3>
        <a:srgbClr val="58595B"/>
      </a:accent3>
      <a:accent4>
        <a:srgbClr val="9EBB43"/>
      </a:accent4>
      <a:accent5>
        <a:srgbClr val="436CB3"/>
      </a:accent5>
      <a:accent6>
        <a:srgbClr val="B1B1B9"/>
      </a:accent6>
      <a:hlink>
        <a:srgbClr val="CC0000"/>
      </a:hlink>
      <a:folHlink>
        <a:srgbClr val="FE848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91440" tIns="0" rIns="91440" bIns="0" rtlCol="0" anchor="ctr"/>
      <a:lstStyle>
        <a:defPPr algn="ctr">
          <a:lnSpc>
            <a:spcPct val="85000"/>
          </a:lnSpc>
          <a:defRPr sz="2000" dirty="0">
            <a:solidFill>
              <a:schemeClr val="bg1"/>
            </a:solidFill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  <a:effectLst/>
      </a:spPr>
      <a:bodyPr/>
      <a:lstStyle/>
      <a:style>
        <a:lnRef idx="2">
          <a:schemeClr val="accent2"/>
        </a:lnRef>
        <a:fillRef idx="0">
          <a:schemeClr val="accent2"/>
        </a:fillRef>
        <a:effectRef idx="1">
          <a:schemeClr val="accent2"/>
        </a:effectRef>
        <a:fontRef idx="minor">
          <a:schemeClr val="tx1"/>
        </a:fontRef>
      </a:style>
    </a:lnDef>
    <a:txDef>
      <a:spPr>
        <a:noFill/>
      </a:spPr>
      <a:bodyPr wrap="none" lIns="91440" tIns="0" rIns="91440" bIns="0" rtlCol="0" anchor="ctr">
        <a:noAutofit/>
      </a:bodyPr>
      <a:lstStyle>
        <a:defPPr algn="ctr">
          <a:lnSpc>
            <a:spcPct val="85000"/>
          </a:lnSpc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Toyota_DOT_Template_v0.1.pptx" id="{2535012C-34D9-4ACE-9D89-C45DF856A87C}" vid="{CC762566-3C28-4326-B59F-D229D834DE65}"/>
    </a:ext>
  </a:extLst>
</a:theme>
</file>

<file path=ppt/theme/theme5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TS skabelon 01" id="{FA154D1D-520B-214D-9C5A-F08DA7D979E4}" vid="{3109F10A-5806-C04E-9E14-EC301D5DE0FD}"/>
    </a:ext>
  </a:extLst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Final Template - 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EA665F773C874A809A4AAD1C8B8996" ma:contentTypeVersion="12" ma:contentTypeDescription="Create a new document." ma:contentTypeScope="" ma:versionID="b5fd6534418265ca2cad0279a61c2b16">
  <xsd:schema xmlns:xsd="http://www.w3.org/2001/XMLSchema" xmlns:xs="http://www.w3.org/2001/XMLSchema" xmlns:p="http://schemas.microsoft.com/office/2006/metadata/properties" xmlns:ns2="9ee1f8c7-7cf8-42a3-a74e-fafb9b98c3c4" xmlns:ns3="78860223-6daa-4956-936b-ea2faa3af0d3" targetNamespace="http://schemas.microsoft.com/office/2006/metadata/properties" ma:root="true" ma:fieldsID="8e72fd52c03955b712ab79649e413122" ns2:_="" ns3:_="">
    <xsd:import namespace="9ee1f8c7-7cf8-42a3-a74e-fafb9b98c3c4"/>
    <xsd:import namespace="78860223-6daa-4956-936b-ea2faa3af0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1f8c7-7cf8-42a3-a74e-fafb9b98c3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860223-6daa-4956-936b-ea2faa3af0d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1BF2F0-A61A-4496-9D02-2637A766D542}">
  <ds:schemaRefs>
    <ds:schemaRef ds:uri="http://purl.org/dc/terms/"/>
    <ds:schemaRef ds:uri="http://purl.org/dc/dcmitype/"/>
    <ds:schemaRef ds:uri="9ee1f8c7-7cf8-42a3-a74e-fafb9b98c3c4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78860223-6daa-4956-936b-ea2faa3af0d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A8A2A44-8CD8-4AB6-9728-E360D64196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D3AD4F-F216-4CEA-8EC1-6937B5F3CAA4}">
  <ds:schemaRefs>
    <ds:schemaRef ds:uri="78860223-6daa-4956-936b-ea2faa3af0d3"/>
    <ds:schemaRef ds:uri="9ee1f8c7-7cf8-42a3-a74e-fafb9b98c3c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3305</TotalTime>
  <Words>1045</Words>
  <Application>Microsoft Office PowerPoint</Application>
  <PresentationFormat>Widescreen</PresentationFormat>
  <Paragraphs>117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14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Courier New</vt:lpstr>
      <vt:lpstr>Myriad Pro</vt:lpstr>
      <vt:lpstr>Symbol</vt:lpstr>
      <vt:lpstr>Tw Cen MT</vt:lpstr>
      <vt:lpstr>wingdings</vt:lpstr>
      <vt:lpstr>wingdings</vt:lpstr>
      <vt:lpstr>Wingdings 2</vt:lpstr>
      <vt:lpstr>1_Custom Design</vt:lpstr>
      <vt:lpstr>3_Custom Design</vt:lpstr>
      <vt:lpstr>Volvo Group widescreen_2018</vt:lpstr>
      <vt:lpstr>DOT Template</vt:lpstr>
      <vt:lpstr>5_Custom Design</vt:lpstr>
      <vt:lpstr>1_Office Theme</vt:lpstr>
      <vt:lpstr>Final Template - A</vt:lpstr>
      <vt:lpstr> 2021 Pavement Management Relief Funding (PMRF) Program  </vt:lpstr>
      <vt:lpstr>2021 PMRF PROGRAM</vt:lpstr>
      <vt:lpstr>FUNDING DISTRIBUTION</vt:lpstr>
      <vt:lpstr>Eligible expenditures</vt:lpstr>
      <vt:lpstr>Eligible expenditures</vt:lpstr>
      <vt:lpstr>PROJECT ELIGIBILITY</vt:lpstr>
      <vt:lpstr>APPLICATION PROCESS</vt:lpstr>
      <vt:lpstr>Allocation/Caltrans process</vt:lpstr>
      <vt:lpstr>OBLIGATION DEADLINE</vt:lpstr>
      <vt:lpstr>2021 PMRF Program SCHEDULE</vt:lpstr>
      <vt:lpstr>ADDITIONAL INFORMATION</vt:lpstr>
      <vt:lpstr>2021 PMRF GUIDELINES AND Resources</vt:lpstr>
      <vt:lpstr>Q &amp; A</vt:lpstr>
      <vt:lpstr>CONTACTS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Regional Traffic Signal Synchronization Program (RTSSP) Update</dc:title>
  <dc:creator>Antonio Magana</dc:creator>
  <cp:lastModifiedBy>Heidi Busslinger</cp:lastModifiedBy>
  <cp:revision>124</cp:revision>
  <cp:lastPrinted>2021-08-13T15:02:35Z</cp:lastPrinted>
  <dcterms:created xsi:type="dcterms:W3CDTF">2020-07-16T15:25:13Z</dcterms:created>
  <dcterms:modified xsi:type="dcterms:W3CDTF">2021-10-21T20:46:22Z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0x010100F7EA665F773C874A809A4AAD1C8B8996</vt:lpwstr>
  </property>
</Properties>
</file>